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Merriweather Sans"/>
      <p:regular r:id="rId30"/>
      <p:bold r:id="rId31"/>
      <p:italic r:id="rId32"/>
      <p:boldItalic r:id="rId33"/>
    </p:embeddedFont>
    <p:embeddedFont>
      <p:font typeface="Arial Narrow"/>
      <p:regular r:id="rId34"/>
      <p:bold r:id="rId35"/>
      <p:italic r:id="rId36"/>
      <p:boldItalic r:id="rId37"/>
    </p:embeddedFont>
    <p:embeddedFont>
      <p:font typeface="Helvetica Neue"/>
      <p:regular r:id="rId38"/>
      <p:bold r:id="rId39"/>
      <p:italic r:id="rId40"/>
      <p:boldItalic r:id="rId41"/>
    </p:embeddedFont>
    <p:embeddedFont>
      <p:font typeface="Arial Black"/>
      <p:regular r:id="rId42"/>
    </p:embeddedFont>
    <p:embeddedFont>
      <p:font typeface="Helvetica Neue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302C96-688C-4019-86BF-C51EF9D48569}">
  <a:tblStyle styleId="{38302C96-688C-4019-86BF-C51EF9D4856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3.xml"/><Relationship Id="rId42" Type="http://schemas.openxmlformats.org/officeDocument/2006/relationships/font" Target="fonts/ArialBlack-regular.fntdata"/><Relationship Id="rId41" Type="http://schemas.openxmlformats.org/officeDocument/2006/relationships/font" Target="fonts/HelveticaNeue-boldItalic.fntdata"/><Relationship Id="rId22" Type="http://schemas.openxmlformats.org/officeDocument/2006/relationships/slide" Target="slides/slide15.xml"/><Relationship Id="rId44" Type="http://schemas.openxmlformats.org/officeDocument/2006/relationships/font" Target="fonts/HelveticaNeueLight-bold.fntdata"/><Relationship Id="rId21" Type="http://schemas.openxmlformats.org/officeDocument/2006/relationships/slide" Target="slides/slide14.xml"/><Relationship Id="rId43" Type="http://schemas.openxmlformats.org/officeDocument/2006/relationships/font" Target="fonts/HelveticaNeueLight-regular.fntdata"/><Relationship Id="rId24" Type="http://schemas.openxmlformats.org/officeDocument/2006/relationships/slide" Target="slides/slide17.xml"/><Relationship Id="rId46" Type="http://schemas.openxmlformats.org/officeDocument/2006/relationships/font" Target="fonts/HelveticaNeueLight-boldItalic.fntdata"/><Relationship Id="rId23" Type="http://schemas.openxmlformats.org/officeDocument/2006/relationships/slide" Target="slides/slide16.xml"/><Relationship Id="rId45"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erriweatherSans-bold.fntdata"/><Relationship Id="rId30" Type="http://schemas.openxmlformats.org/officeDocument/2006/relationships/font" Target="fonts/MerriweatherSans-regular.fntdata"/><Relationship Id="rId11" Type="http://schemas.openxmlformats.org/officeDocument/2006/relationships/slide" Target="slides/slide4.xml"/><Relationship Id="rId33" Type="http://schemas.openxmlformats.org/officeDocument/2006/relationships/font" Target="fonts/MerriweatherSans-boldItalic.fntdata"/><Relationship Id="rId10" Type="http://schemas.openxmlformats.org/officeDocument/2006/relationships/slide" Target="slides/slide3.xml"/><Relationship Id="rId32" Type="http://schemas.openxmlformats.org/officeDocument/2006/relationships/font" Target="fonts/MerriweatherSans-italic.fntdata"/><Relationship Id="rId13" Type="http://schemas.openxmlformats.org/officeDocument/2006/relationships/slide" Target="slides/slide6.xml"/><Relationship Id="rId35" Type="http://schemas.openxmlformats.org/officeDocument/2006/relationships/font" Target="fonts/ArialNarrow-bold.fntdata"/><Relationship Id="rId12" Type="http://schemas.openxmlformats.org/officeDocument/2006/relationships/slide" Target="slides/slide5.xml"/><Relationship Id="rId34" Type="http://schemas.openxmlformats.org/officeDocument/2006/relationships/font" Target="fonts/ArialNarrow-regular.fntdata"/><Relationship Id="rId15" Type="http://schemas.openxmlformats.org/officeDocument/2006/relationships/slide" Target="slides/slide8.xml"/><Relationship Id="rId37" Type="http://schemas.openxmlformats.org/officeDocument/2006/relationships/font" Target="fonts/ArialNarrow-boldItalic.fntdata"/><Relationship Id="rId14" Type="http://schemas.openxmlformats.org/officeDocument/2006/relationships/slide" Target="slides/slide7.xml"/><Relationship Id="rId36" Type="http://schemas.openxmlformats.org/officeDocument/2006/relationships/font" Target="fonts/ArialNarrow-italic.fntdata"/><Relationship Id="rId17" Type="http://schemas.openxmlformats.org/officeDocument/2006/relationships/slide" Target="slides/slide10.xml"/><Relationship Id="rId39" Type="http://schemas.openxmlformats.org/officeDocument/2006/relationships/font" Target="fonts/HelveticaNeue-bold.fntdata"/><Relationship Id="rId16" Type="http://schemas.openxmlformats.org/officeDocument/2006/relationships/slide" Target="slides/slide9.xml"/><Relationship Id="rId38" Type="http://schemas.openxmlformats.org/officeDocument/2006/relationships/font" Target="fonts/HelveticaNeue-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5pPr>
            <a:lvl6pPr indent="-228600" lvl="5" marL="2743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6pPr>
            <a:lvl7pPr indent="-228600" lvl="6" marL="3200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7pPr>
            <a:lvl8pPr indent="-228600" lvl="7" marL="3657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8pPr>
            <a:lvl9pPr indent="-228600" lvl="8" marL="4114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649f18ba4_0_20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b649f18ba4_0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649f18ba4_0_4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649f18ba4_0_48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649f18ba4_0_2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b649f18ba4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649f18ba4_0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b649f18ba4_0_4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8a28aad92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8a28aad92_0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8a28aad9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8a28aad92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649f18ba4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b649f18ba4_0_4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649f18ba4_0_4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649f18ba4_0_4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b649f18ba4_0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b649f18ba4_0_4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649f18ba4_0_4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b649f18ba4_0_4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b649f18ba4_0_5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b649f18ba4_0_5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8a28aad92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8a28aad92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649f18ba4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b649f18ba4_0_5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b8a28aad92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b8a28aad92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649f18ba4_0_3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b649f18ba4_0_3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649f18ba4_0_2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b649f18ba4_0_2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649f18ba4_0_4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649f18ba4_0_4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649f18ba4_0_2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b649f18ba4_0_2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649f18ba4_0_2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b649f18ba4_0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649f18ba4_0_2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b649f18ba4_0_2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649f18ba4_0_2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b649f18ba4_0_2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649f18ba4_0_4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b649f18ba4_0_4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type="tx">
  <p:cSld name="TITLE_AND_BODY">
    <p:spTree>
      <p:nvGrpSpPr>
        <p:cNvPr id="9" name="Shape 9"/>
        <p:cNvGrpSpPr/>
        <p:nvPr/>
      </p:nvGrpSpPr>
      <p:grpSpPr>
        <a:xfrm>
          <a:off x="0" y="0"/>
          <a:ext cx="0" cy="0"/>
          <a:chOff x="0" y="0"/>
          <a:chExt cx="0" cy="0"/>
        </a:xfrm>
      </p:grpSpPr>
      <p:cxnSp>
        <p:nvCxnSpPr>
          <p:cNvPr id="10" name="Google Shape;10;p2"/>
          <p:cNvCxnSpPr/>
          <p:nvPr/>
        </p:nvCxnSpPr>
        <p:spPr>
          <a:xfrm>
            <a:off x="455414" y="1038076"/>
            <a:ext cx="8233200" cy="0"/>
          </a:xfrm>
          <a:prstGeom prst="straightConnector1">
            <a:avLst/>
          </a:prstGeom>
          <a:noFill/>
          <a:ln cap="flat" cmpd="sng" w="12700">
            <a:solidFill>
              <a:srgbClr val="9A9A9A"/>
            </a:solidFill>
            <a:prstDash val="solid"/>
            <a:miter lim="400000"/>
            <a:headEnd len="sm" w="sm" type="none"/>
            <a:tailEnd len="sm" w="sm" type="none"/>
          </a:ln>
        </p:spPr>
      </p:cxnSp>
      <p:sp>
        <p:nvSpPr>
          <p:cNvPr id="11" name="Google Shape;11;p2"/>
          <p:cNvSpPr txBox="1"/>
          <p:nvPr>
            <p:ph type="title"/>
          </p:nvPr>
        </p:nvSpPr>
        <p:spPr>
          <a:xfrm>
            <a:off x="401836" y="174129"/>
            <a:ext cx="8340300" cy="736800"/>
          </a:xfrm>
          <a:prstGeom prst="rect">
            <a:avLst/>
          </a:prstGeom>
          <a:noFill/>
          <a:ln>
            <a:noFill/>
          </a:ln>
        </p:spPr>
        <p:txBody>
          <a:bodyPr anchorCtr="0" anchor="b" bIns="24550" lIns="24550" spcFirstLastPara="1" rIns="24550" wrap="square" tIns="24550">
            <a:noAutofit/>
          </a:bodyPr>
          <a:lstStyle>
            <a:lvl1pPr lvl="0" algn="l">
              <a:lnSpc>
                <a:spcPct val="100000"/>
              </a:lnSpc>
              <a:spcBef>
                <a:spcPts val="0"/>
              </a:spcBef>
              <a:spcAft>
                <a:spcPts val="0"/>
              </a:spcAft>
              <a:buClr>
                <a:srgbClr val="000000"/>
              </a:buClr>
              <a:buSzPts val="2600"/>
              <a:buFont typeface="Helvetica Neue Light"/>
              <a:buNone/>
              <a:defRPr sz="2600">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12" name="Google Shape;12;p2"/>
          <p:cNvSpPr txBox="1"/>
          <p:nvPr>
            <p:ph idx="12" type="sldNum"/>
          </p:nvPr>
        </p:nvSpPr>
        <p:spPr>
          <a:xfrm>
            <a:off x="8667369" y="4882307"/>
            <a:ext cx="181800" cy="131700"/>
          </a:xfrm>
          <a:prstGeom prst="rect">
            <a:avLst/>
          </a:prstGeom>
          <a:noFill/>
          <a:ln>
            <a:noFill/>
          </a:ln>
        </p:spPr>
        <p:txBody>
          <a:bodyPr anchorCtr="0" anchor="t" bIns="24550" lIns="24550" spcFirstLastPara="1" rIns="24550" wrap="square" tIns="24550">
            <a:noAutofit/>
          </a:bodyPr>
          <a:lstStyle>
            <a:lvl1pPr indent="0" lvl="0"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4" name="Shape 44"/>
        <p:cNvGrpSpPr/>
        <p:nvPr/>
      </p:nvGrpSpPr>
      <p:grpSpPr>
        <a:xfrm>
          <a:off x="0" y="0"/>
          <a:ext cx="0" cy="0"/>
          <a:chOff x="0" y="0"/>
          <a:chExt cx="0" cy="0"/>
        </a:xfrm>
      </p:grpSpPr>
      <p:sp>
        <p:nvSpPr>
          <p:cNvPr id="45" name="Google Shape;45;p11"/>
          <p:cNvSpPr txBox="1"/>
          <p:nvPr>
            <p:ph idx="1" type="body"/>
          </p:nvPr>
        </p:nvSpPr>
        <p:spPr>
          <a:xfrm>
            <a:off x="669727" y="669727"/>
            <a:ext cx="7804500" cy="3804000"/>
          </a:xfrm>
          <a:prstGeom prst="rect">
            <a:avLst/>
          </a:prstGeom>
          <a:noFill/>
          <a:ln>
            <a:noFill/>
          </a:ln>
        </p:spPr>
        <p:txBody>
          <a:bodyPr anchorCtr="0" anchor="ctr" bIns="32750" lIns="32750" spcFirstLastPara="1" rIns="32750" wrap="square" tIns="32750">
            <a:noAutofit/>
          </a:bodyPr>
          <a:lstStyle>
            <a:lvl1pPr indent="-285750" lvl="0" marL="457200" algn="l">
              <a:lnSpc>
                <a:spcPct val="100000"/>
              </a:lnSpc>
              <a:spcBef>
                <a:spcPts val="2700"/>
              </a:spcBef>
              <a:spcAft>
                <a:spcPts val="0"/>
              </a:spcAft>
              <a:buClr>
                <a:srgbClr val="000000"/>
              </a:buClr>
              <a:buSzPts val="900"/>
              <a:buChar char="•"/>
              <a:defRPr/>
            </a:lvl1pPr>
            <a:lvl2pPr indent="-285750" lvl="1" marL="914400" algn="l">
              <a:lnSpc>
                <a:spcPct val="100000"/>
              </a:lnSpc>
              <a:spcBef>
                <a:spcPts val="2700"/>
              </a:spcBef>
              <a:spcAft>
                <a:spcPts val="0"/>
              </a:spcAft>
              <a:buClr>
                <a:srgbClr val="000000"/>
              </a:buClr>
              <a:buSzPts val="900"/>
              <a:buChar char="•"/>
              <a:defRPr/>
            </a:lvl2pPr>
            <a:lvl3pPr indent="-285750" lvl="2" marL="1371600" algn="l">
              <a:lnSpc>
                <a:spcPct val="100000"/>
              </a:lnSpc>
              <a:spcBef>
                <a:spcPts val="2700"/>
              </a:spcBef>
              <a:spcAft>
                <a:spcPts val="0"/>
              </a:spcAft>
              <a:buClr>
                <a:srgbClr val="000000"/>
              </a:buClr>
              <a:buSzPts val="900"/>
              <a:buChar char="•"/>
              <a:defRPr/>
            </a:lvl3pPr>
            <a:lvl4pPr indent="-285750" lvl="3" marL="1828800" algn="l">
              <a:lnSpc>
                <a:spcPct val="100000"/>
              </a:lnSpc>
              <a:spcBef>
                <a:spcPts val="2700"/>
              </a:spcBef>
              <a:spcAft>
                <a:spcPts val="0"/>
              </a:spcAft>
              <a:buClr>
                <a:srgbClr val="000000"/>
              </a:buClr>
              <a:buSzPts val="900"/>
              <a:buChar char="•"/>
              <a:defRPr/>
            </a:lvl4pPr>
            <a:lvl5pPr indent="-285750" lvl="4" marL="2286000" algn="l">
              <a:lnSpc>
                <a:spcPct val="100000"/>
              </a:lnSpc>
              <a:spcBef>
                <a:spcPts val="2700"/>
              </a:spcBef>
              <a:spcAft>
                <a:spcPts val="0"/>
              </a:spcAft>
              <a:buClr>
                <a:srgbClr val="000000"/>
              </a:buClr>
              <a:buSzPts val="900"/>
              <a:buChar char="•"/>
              <a:defRPr/>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46" name="Google Shape;46;p11"/>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7" name="Shape 47"/>
        <p:cNvGrpSpPr/>
        <p:nvPr/>
      </p:nvGrpSpPr>
      <p:grpSpPr>
        <a:xfrm>
          <a:off x="0" y="0"/>
          <a:ext cx="0" cy="0"/>
          <a:chOff x="0" y="0"/>
          <a:chExt cx="0" cy="0"/>
        </a:xfrm>
      </p:grpSpPr>
      <p:sp>
        <p:nvSpPr>
          <p:cNvPr id="48" name="Google Shape;48;p12"/>
          <p:cNvSpPr/>
          <p:nvPr>
            <p:ph idx="2" type="pic"/>
          </p:nvPr>
        </p:nvSpPr>
        <p:spPr>
          <a:xfrm>
            <a:off x="4723805" y="2685604"/>
            <a:ext cx="3750600" cy="19890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9" name="Google Shape;49;p12"/>
          <p:cNvSpPr/>
          <p:nvPr>
            <p:ph idx="3" type="pic"/>
          </p:nvPr>
        </p:nvSpPr>
        <p:spPr>
          <a:xfrm>
            <a:off x="4728177" y="468809"/>
            <a:ext cx="3750600" cy="19890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50" name="Google Shape;50;p12"/>
          <p:cNvSpPr/>
          <p:nvPr>
            <p:ph idx="4" type="pic"/>
          </p:nvPr>
        </p:nvSpPr>
        <p:spPr>
          <a:xfrm>
            <a:off x="669727" y="468809"/>
            <a:ext cx="3750600" cy="42060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51" name="Google Shape;51;p12"/>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2" name="Shape 52"/>
        <p:cNvGrpSpPr/>
        <p:nvPr/>
      </p:nvGrpSpPr>
      <p:grpSpPr>
        <a:xfrm>
          <a:off x="0" y="0"/>
          <a:ext cx="0" cy="0"/>
          <a:chOff x="0" y="0"/>
          <a:chExt cx="0" cy="0"/>
        </a:xfrm>
      </p:grpSpPr>
      <p:sp>
        <p:nvSpPr>
          <p:cNvPr id="53" name="Google Shape;53;p13"/>
          <p:cNvSpPr txBox="1"/>
          <p:nvPr>
            <p:ph idx="1" type="body"/>
          </p:nvPr>
        </p:nvSpPr>
        <p:spPr>
          <a:xfrm>
            <a:off x="892969" y="3355330"/>
            <a:ext cx="7358100" cy="2478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1200"/>
              <a:buFont typeface="Helvetica Neue Light"/>
              <a:buNone/>
              <a:defRPr sz="1500"/>
            </a:lvl1pPr>
            <a:lvl2pPr indent="-285750" lvl="1" marL="914400" algn="l">
              <a:lnSpc>
                <a:spcPct val="100000"/>
              </a:lnSpc>
              <a:spcBef>
                <a:spcPts val="2700"/>
              </a:spcBef>
              <a:spcAft>
                <a:spcPts val="0"/>
              </a:spcAft>
              <a:buClr>
                <a:srgbClr val="000000"/>
              </a:buClr>
              <a:buSzPts val="900"/>
              <a:buChar char="•"/>
              <a:defRPr/>
            </a:lvl2pPr>
            <a:lvl3pPr indent="-285750" lvl="2" marL="1371600" algn="l">
              <a:lnSpc>
                <a:spcPct val="100000"/>
              </a:lnSpc>
              <a:spcBef>
                <a:spcPts val="2700"/>
              </a:spcBef>
              <a:spcAft>
                <a:spcPts val="0"/>
              </a:spcAft>
              <a:buClr>
                <a:srgbClr val="000000"/>
              </a:buClr>
              <a:buSzPts val="900"/>
              <a:buChar char="•"/>
              <a:defRPr/>
            </a:lvl3pPr>
            <a:lvl4pPr indent="-285750" lvl="3" marL="1828800" algn="l">
              <a:lnSpc>
                <a:spcPct val="100000"/>
              </a:lnSpc>
              <a:spcBef>
                <a:spcPts val="2700"/>
              </a:spcBef>
              <a:spcAft>
                <a:spcPts val="0"/>
              </a:spcAft>
              <a:buClr>
                <a:srgbClr val="000000"/>
              </a:buClr>
              <a:buSzPts val="900"/>
              <a:buChar char="•"/>
              <a:defRPr/>
            </a:lvl4pPr>
            <a:lvl5pPr indent="-285750" lvl="4" marL="2286000" algn="l">
              <a:lnSpc>
                <a:spcPct val="100000"/>
              </a:lnSpc>
              <a:spcBef>
                <a:spcPts val="2700"/>
              </a:spcBef>
              <a:spcAft>
                <a:spcPts val="0"/>
              </a:spcAft>
              <a:buClr>
                <a:srgbClr val="000000"/>
              </a:buClr>
              <a:buSzPts val="900"/>
              <a:buChar char="•"/>
              <a:defRPr/>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54" name="Google Shape;54;p13"/>
          <p:cNvSpPr txBox="1"/>
          <p:nvPr>
            <p:ph idx="2" type="body"/>
          </p:nvPr>
        </p:nvSpPr>
        <p:spPr>
          <a:xfrm>
            <a:off x="892969" y="2250281"/>
            <a:ext cx="7358100" cy="361800"/>
          </a:xfrm>
          <a:prstGeom prst="rect">
            <a:avLst/>
          </a:prstGeom>
          <a:noFill/>
          <a:ln>
            <a:noFill/>
          </a:ln>
        </p:spPr>
        <p:txBody>
          <a:bodyPr anchorCtr="0" anchor="ctr"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1800"/>
              <a:buFont typeface="Helvetica Neue Light"/>
              <a:buNone/>
              <a:defRPr sz="2400"/>
            </a:lvl1pPr>
            <a:lvl2pPr indent="-285750" lvl="1" marL="914400" algn="l">
              <a:lnSpc>
                <a:spcPct val="100000"/>
              </a:lnSpc>
              <a:spcBef>
                <a:spcPts val="2700"/>
              </a:spcBef>
              <a:spcAft>
                <a:spcPts val="0"/>
              </a:spcAft>
              <a:buClr>
                <a:srgbClr val="000000"/>
              </a:buClr>
              <a:buSzPts val="900"/>
              <a:buChar char="•"/>
              <a:defRPr/>
            </a:lvl2pPr>
            <a:lvl3pPr indent="-285750" lvl="2" marL="1371600" algn="l">
              <a:lnSpc>
                <a:spcPct val="100000"/>
              </a:lnSpc>
              <a:spcBef>
                <a:spcPts val="2700"/>
              </a:spcBef>
              <a:spcAft>
                <a:spcPts val="0"/>
              </a:spcAft>
              <a:buClr>
                <a:srgbClr val="000000"/>
              </a:buClr>
              <a:buSzPts val="900"/>
              <a:buChar char="•"/>
              <a:defRPr/>
            </a:lvl3pPr>
            <a:lvl4pPr indent="-285750" lvl="3" marL="1828800" algn="l">
              <a:lnSpc>
                <a:spcPct val="100000"/>
              </a:lnSpc>
              <a:spcBef>
                <a:spcPts val="2700"/>
              </a:spcBef>
              <a:spcAft>
                <a:spcPts val="0"/>
              </a:spcAft>
              <a:buClr>
                <a:srgbClr val="000000"/>
              </a:buClr>
              <a:buSzPts val="900"/>
              <a:buChar char="•"/>
              <a:defRPr/>
            </a:lvl4pPr>
            <a:lvl5pPr indent="-285750" lvl="4" marL="2286000" algn="l">
              <a:lnSpc>
                <a:spcPct val="100000"/>
              </a:lnSpc>
              <a:spcBef>
                <a:spcPts val="2700"/>
              </a:spcBef>
              <a:spcAft>
                <a:spcPts val="0"/>
              </a:spcAft>
              <a:buClr>
                <a:srgbClr val="000000"/>
              </a:buClr>
              <a:buSzPts val="900"/>
              <a:buChar char="•"/>
              <a:defRPr/>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55" name="Google Shape;55;p13"/>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6" name="Shape 56"/>
        <p:cNvGrpSpPr/>
        <p:nvPr/>
      </p:nvGrpSpPr>
      <p:grpSpPr>
        <a:xfrm>
          <a:off x="0" y="0"/>
          <a:ext cx="0" cy="0"/>
          <a:chOff x="0" y="0"/>
          <a:chExt cx="0" cy="0"/>
        </a:xfrm>
      </p:grpSpPr>
      <p:sp>
        <p:nvSpPr>
          <p:cNvPr id="57" name="Google Shape;57;p14"/>
          <p:cNvSpPr/>
          <p:nvPr>
            <p:ph idx="2" type="pic"/>
          </p:nvPr>
        </p:nvSpPr>
        <p:spPr>
          <a:xfrm>
            <a:off x="0" y="0"/>
            <a:ext cx="9144000" cy="51435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58" name="Google Shape;58;p14"/>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6" name="Shape 66"/>
        <p:cNvGrpSpPr/>
        <p:nvPr/>
      </p:nvGrpSpPr>
      <p:grpSpPr>
        <a:xfrm>
          <a:off x="0" y="0"/>
          <a:ext cx="0" cy="0"/>
          <a:chOff x="0" y="0"/>
          <a:chExt cx="0" cy="0"/>
        </a:xfrm>
      </p:grpSpPr>
      <p:pic>
        <p:nvPicPr>
          <p:cNvPr descr="horizon.png" id="67" name="Google Shape;67;p16"/>
          <p:cNvPicPr preferRelativeResize="0"/>
          <p:nvPr/>
        </p:nvPicPr>
        <p:blipFill rotWithShape="1">
          <a:blip r:embed="rId2">
            <a:alphaModFix/>
          </a:blip>
          <a:srcRect b="0" l="0" r="0" t="33333"/>
          <a:stretch/>
        </p:blipFill>
        <p:spPr>
          <a:xfrm>
            <a:off x="0" y="0"/>
            <a:ext cx="9144000" cy="3429000"/>
          </a:xfrm>
          <a:prstGeom prst="rect">
            <a:avLst/>
          </a:prstGeom>
          <a:noFill/>
          <a:ln>
            <a:noFill/>
          </a:ln>
        </p:spPr>
      </p:pic>
      <p:sp>
        <p:nvSpPr>
          <p:cNvPr id="68" name="Google Shape;68;p16"/>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69" name="Google Shape;69;p16"/>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70" name="Google Shape;70;p16"/>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16"/>
          <p:cNvSpPr txBox="1"/>
          <p:nvPr>
            <p:ph idx="1" type="subTitle"/>
          </p:nvPr>
        </p:nvSpPr>
        <p:spPr>
          <a:xfrm>
            <a:off x="1219200" y="2914650"/>
            <a:ext cx="6400800" cy="1314600"/>
          </a:xfrm>
          <a:prstGeom prst="rect">
            <a:avLst/>
          </a:prstGeom>
          <a:noFill/>
          <a:ln>
            <a:noFill/>
          </a:ln>
        </p:spPr>
        <p:txBody>
          <a:bodyPr anchorCtr="0" anchor="t" bIns="83800" lIns="83800" spcFirstLastPara="1" rIns="83800" wrap="square" tIns="83800">
            <a:noAutofit/>
          </a:bodyPr>
          <a:lstStyle>
            <a:lvl1pPr indent="0" lvl="0" marL="0" marR="0" rtl="0" algn="ctr">
              <a:lnSpc>
                <a:spcPct val="100000"/>
              </a:lnSpc>
              <a:spcBef>
                <a:spcPts val="300"/>
              </a:spcBef>
              <a:spcAft>
                <a:spcPts val="0"/>
              </a:spcAft>
              <a:buClr>
                <a:schemeClr val="lt2"/>
              </a:buClr>
              <a:buSzPts val="1500"/>
              <a:buFont typeface="Arial"/>
              <a:buNone/>
              <a:defRPr b="0" i="0" sz="1500" u="none" cap="none" strike="noStrike">
                <a:solidFill>
                  <a:schemeClr val="lt2"/>
                </a:solidFill>
                <a:latin typeface="Arial Narrow"/>
                <a:ea typeface="Arial Narrow"/>
                <a:cs typeface="Arial Narrow"/>
                <a:sym typeface="Arial Narrow"/>
              </a:defRPr>
            </a:lvl1pPr>
            <a:lvl2pPr indent="0" lvl="1" marL="4191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2pPr>
            <a:lvl3pPr indent="0" lvl="2" marL="8382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3pPr>
            <a:lvl4pPr indent="0" lvl="3" marL="12573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4pPr>
            <a:lvl5pPr indent="0" lvl="4" marL="16764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5pPr>
            <a:lvl6pPr indent="0" lvl="5" marL="20955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6pPr>
            <a:lvl7pPr indent="0" lvl="6" marL="25146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7pPr>
            <a:lvl8pPr indent="0" lvl="7" marL="2933700" marR="0" rtl="0" algn="ctr">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8pPr>
            <a:lvl9pPr indent="0" lvl="8" marL="3352800" marR="0" rtl="0" algn="ctr">
              <a:lnSpc>
                <a:spcPct val="100000"/>
              </a:lnSpc>
              <a:spcBef>
                <a:spcPts val="600"/>
              </a:spcBef>
              <a:spcAft>
                <a:spcPts val="60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9pPr>
          </a:lstStyle>
          <a:p/>
        </p:txBody>
      </p:sp>
      <p:sp>
        <p:nvSpPr>
          <p:cNvPr id="72" name="Google Shape;72;p16"/>
          <p:cNvSpPr txBox="1"/>
          <p:nvPr>
            <p:ph type="ctrTitle"/>
          </p:nvPr>
        </p:nvSpPr>
        <p:spPr>
          <a:xfrm>
            <a:off x="685800" y="1505916"/>
            <a:ext cx="7772400" cy="1102500"/>
          </a:xfrm>
          <a:prstGeom prst="rect">
            <a:avLst/>
          </a:prstGeom>
          <a:noFill/>
          <a:ln>
            <a:noFill/>
          </a:ln>
        </p:spPr>
        <p:txBody>
          <a:bodyPr anchorCtr="0" anchor="b" bIns="83800" lIns="83800" spcFirstLastPara="1" rIns="83800" wrap="square" tIns="83800">
            <a:noAutofit/>
          </a:bodyPr>
          <a:lstStyle>
            <a:lvl1pPr indent="0" lvl="0" marL="0" marR="0" rtl="0" algn="ctr">
              <a:spcBef>
                <a:spcPts val="0"/>
              </a:spcBef>
              <a:spcAft>
                <a:spcPts val="0"/>
              </a:spcAft>
              <a:buClr>
                <a:schemeClr val="lt1"/>
              </a:buClr>
              <a:buSzPts val="13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17"/>
          <p:cNvSpPr txBox="1"/>
          <p:nvPr>
            <p:ph type="title"/>
          </p:nvPr>
        </p:nvSpPr>
        <p:spPr>
          <a:xfrm>
            <a:off x="609592" y="205980"/>
            <a:ext cx="7924800" cy="460500"/>
          </a:xfrm>
          <a:prstGeom prst="rect">
            <a:avLst/>
          </a:prstGeom>
          <a:noFill/>
          <a:ln>
            <a:noFill/>
          </a:ln>
        </p:spPr>
        <p:txBody>
          <a:bodyPr anchorCtr="0" anchor="b" bIns="83800" lIns="83800" spcFirstLastPara="1" rIns="83800" wrap="square" tIns="83800">
            <a:noAutofit/>
          </a:bodyPr>
          <a:lstStyle>
            <a:lvl1pPr indent="0" lvl="0" marL="0" marR="0" rtl="0" algn="ctr">
              <a:spcBef>
                <a:spcPts val="0"/>
              </a:spcBef>
              <a:spcAft>
                <a:spcPts val="0"/>
              </a:spcAft>
              <a:buClr>
                <a:schemeClr val="lt1"/>
              </a:buClr>
              <a:buSzPts val="1300"/>
              <a:buFont typeface="Arial Black"/>
              <a:buNone/>
              <a:defRPr i="0" sz="2800" u="none" cap="none" strike="noStrike">
                <a:solidFill>
                  <a:schemeClr val="lt1"/>
                </a:solidFill>
                <a:latin typeface="Arial Black"/>
                <a:ea typeface="Arial Black"/>
                <a:cs typeface="Arial Black"/>
                <a:sym typeface="Arial Black"/>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75" name="Google Shape;75;p17"/>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76" name="Google Shape;76;p17"/>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77" name="Google Shape;77;p17"/>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7"/>
          <p:cNvSpPr txBox="1"/>
          <p:nvPr>
            <p:ph idx="1" type="body"/>
          </p:nvPr>
        </p:nvSpPr>
        <p:spPr>
          <a:xfrm>
            <a:off x="609592" y="812558"/>
            <a:ext cx="7924800" cy="34737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grpSp>
        <p:nvGrpSpPr>
          <p:cNvPr id="79" name="Google Shape;79;p17"/>
          <p:cNvGrpSpPr/>
          <p:nvPr/>
        </p:nvGrpSpPr>
        <p:grpSpPr>
          <a:xfrm>
            <a:off x="100543" y="66216"/>
            <a:ext cx="8964542" cy="5009601"/>
            <a:chOff x="143000" y="125575"/>
            <a:chExt cx="12750024" cy="9500475"/>
          </a:xfrm>
        </p:grpSpPr>
        <p:pic>
          <p:nvPicPr>
            <p:cNvPr id="80" name="Google Shape;80;p17"/>
            <p:cNvPicPr preferRelativeResize="0"/>
            <p:nvPr/>
          </p:nvPicPr>
          <p:blipFill>
            <a:blip r:embed="rId2">
              <a:alphaModFix amt="60000"/>
            </a:blip>
            <a:stretch>
              <a:fillRect/>
            </a:stretch>
          </p:blipFill>
          <p:spPr>
            <a:xfrm>
              <a:off x="11010225" y="125575"/>
              <a:ext cx="1784600" cy="1606150"/>
            </a:xfrm>
            <a:prstGeom prst="rect">
              <a:avLst/>
            </a:prstGeom>
            <a:noFill/>
            <a:ln>
              <a:noFill/>
            </a:ln>
          </p:spPr>
        </p:pic>
        <p:pic>
          <p:nvPicPr>
            <p:cNvPr id="81" name="Google Shape;81;p17"/>
            <p:cNvPicPr preferRelativeResize="0"/>
            <p:nvPr/>
          </p:nvPicPr>
          <p:blipFill rotWithShape="1">
            <a:blip r:embed="rId3">
              <a:alphaModFix amt="60000"/>
            </a:blip>
            <a:srcRect b="0" l="0" r="66039" t="0"/>
            <a:stretch/>
          </p:blipFill>
          <p:spPr>
            <a:xfrm>
              <a:off x="143000" y="125575"/>
              <a:ext cx="974599" cy="1606150"/>
            </a:xfrm>
            <a:prstGeom prst="rect">
              <a:avLst/>
            </a:prstGeom>
            <a:noFill/>
            <a:ln>
              <a:noFill/>
            </a:ln>
          </p:spPr>
        </p:pic>
        <p:pic>
          <p:nvPicPr>
            <p:cNvPr id="82" name="Google Shape;82;p17"/>
            <p:cNvPicPr preferRelativeResize="0"/>
            <p:nvPr/>
          </p:nvPicPr>
          <p:blipFill rotWithShape="1">
            <a:blip r:embed="rId3">
              <a:alphaModFix amt="60000"/>
            </a:blip>
            <a:srcRect b="0" l="0" r="66039" t="0"/>
            <a:stretch/>
          </p:blipFill>
          <p:spPr>
            <a:xfrm>
              <a:off x="11918425" y="8019900"/>
              <a:ext cx="974599" cy="1606150"/>
            </a:xfrm>
            <a:prstGeom prst="rect">
              <a:avLst/>
            </a:prstGeom>
            <a:noFill/>
            <a:ln>
              <a:noFill/>
            </a:ln>
          </p:spPr>
        </p:pic>
        <p:pic>
          <p:nvPicPr>
            <p:cNvPr id="83" name="Google Shape;83;p17"/>
            <p:cNvPicPr preferRelativeResize="0"/>
            <p:nvPr/>
          </p:nvPicPr>
          <p:blipFill>
            <a:blip r:embed="rId2">
              <a:alphaModFix amt="60000"/>
            </a:blip>
            <a:stretch>
              <a:fillRect/>
            </a:stretch>
          </p:blipFill>
          <p:spPr>
            <a:xfrm>
              <a:off x="143000" y="8019900"/>
              <a:ext cx="1784600" cy="160615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609600" y="3721894"/>
            <a:ext cx="7885200" cy="1021500"/>
          </a:xfrm>
          <a:prstGeom prst="rect">
            <a:avLst/>
          </a:prstGeom>
          <a:noFill/>
          <a:ln>
            <a:noFill/>
          </a:ln>
        </p:spPr>
        <p:txBody>
          <a:bodyPr anchorCtr="0" anchor="t"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86" name="Google Shape;86;p18"/>
          <p:cNvSpPr txBox="1"/>
          <p:nvPr>
            <p:ph idx="1" type="body"/>
          </p:nvPr>
        </p:nvSpPr>
        <p:spPr>
          <a:xfrm>
            <a:off x="609600" y="2596753"/>
            <a:ext cx="7885200" cy="1125300"/>
          </a:xfrm>
          <a:prstGeom prst="rect">
            <a:avLst/>
          </a:prstGeom>
          <a:noFill/>
          <a:ln>
            <a:noFill/>
          </a:ln>
        </p:spPr>
        <p:txBody>
          <a:bodyPr anchorCtr="0" anchor="b" bIns="83800" lIns="83800" spcFirstLastPara="1" rIns="83800" wrap="square" tIns="83800">
            <a:noAutofit/>
          </a:bodyPr>
          <a:lstStyle>
            <a:lvl1pPr indent="-228600" lvl="0" marL="457200" marR="0" rtl="0" algn="l">
              <a:lnSpc>
                <a:spcPct val="100000"/>
              </a:lnSpc>
              <a:spcBef>
                <a:spcPts val="300"/>
              </a:spcBef>
              <a:spcAft>
                <a:spcPts val="0"/>
              </a:spcAft>
              <a:buClr>
                <a:schemeClr val="lt2"/>
              </a:buClr>
              <a:buSzPts val="1500"/>
              <a:buFont typeface="Arial"/>
              <a:buNone/>
              <a:defRPr b="0" i="0" sz="1500" u="none" cap="none" strike="noStrike">
                <a:solidFill>
                  <a:schemeClr val="lt2"/>
                </a:solidFill>
                <a:latin typeface="Arial Narrow"/>
                <a:ea typeface="Arial Narrow"/>
                <a:cs typeface="Arial Narrow"/>
                <a:sym typeface="Arial Narrow"/>
              </a:defRPr>
            </a:lvl1pPr>
            <a:lvl2pPr indent="-228600" lvl="1" marL="914400" marR="0" rtl="0" algn="l">
              <a:lnSpc>
                <a:spcPct val="100000"/>
              </a:lnSpc>
              <a:spcBef>
                <a:spcPts val="600"/>
              </a:spcBef>
              <a:spcAft>
                <a:spcPts val="0"/>
              </a:spcAft>
              <a:buClr>
                <a:schemeClr val="lt2"/>
              </a:buClr>
              <a:buSzPts val="1500"/>
              <a:buFont typeface="Arial"/>
              <a:buNone/>
              <a:defRPr b="0" i="0" sz="1700" u="none" cap="none" strike="noStrike">
                <a:solidFill>
                  <a:schemeClr val="lt1"/>
                </a:solidFill>
                <a:latin typeface="Arial Narrow"/>
                <a:ea typeface="Arial Narrow"/>
                <a:cs typeface="Arial Narrow"/>
                <a:sym typeface="Arial Narrow"/>
              </a:defRPr>
            </a:lvl2pPr>
            <a:lvl3pPr indent="-228600" lvl="2" marL="1371600" marR="0" rtl="0" algn="l">
              <a:lnSpc>
                <a:spcPct val="100000"/>
              </a:lnSpc>
              <a:spcBef>
                <a:spcPts val="600"/>
              </a:spcBef>
              <a:spcAft>
                <a:spcPts val="0"/>
              </a:spcAft>
              <a:buClr>
                <a:schemeClr val="lt2"/>
              </a:buClr>
              <a:buSzPts val="1500"/>
              <a:buFont typeface="Arial"/>
              <a:buNone/>
              <a:defRPr b="0" i="0" sz="1500" u="none" cap="none" strike="noStrike">
                <a:solidFill>
                  <a:schemeClr val="lt1"/>
                </a:solidFill>
                <a:latin typeface="Arial Narrow"/>
                <a:ea typeface="Arial Narrow"/>
                <a:cs typeface="Arial Narrow"/>
                <a:sym typeface="Arial Narrow"/>
              </a:defRPr>
            </a:lvl3pPr>
            <a:lvl4pPr indent="-228600" lvl="3" marL="1828800" marR="0" rtl="0" algn="l">
              <a:lnSpc>
                <a:spcPct val="100000"/>
              </a:lnSpc>
              <a:spcBef>
                <a:spcPts val="6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4pPr>
            <a:lvl5pPr indent="-228600" lvl="4" marL="2286000" marR="0" rtl="0" algn="l">
              <a:lnSpc>
                <a:spcPct val="100000"/>
              </a:lnSpc>
              <a:spcBef>
                <a:spcPts val="6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5pPr>
            <a:lvl6pPr indent="-228600" lvl="5" marL="2743200" marR="0" rtl="0" algn="l">
              <a:lnSpc>
                <a:spcPct val="100000"/>
              </a:lnSpc>
              <a:spcBef>
                <a:spcPts val="6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6pPr>
            <a:lvl7pPr indent="-228600" lvl="6" marL="3200400" marR="0" rtl="0" algn="l">
              <a:lnSpc>
                <a:spcPct val="100000"/>
              </a:lnSpc>
              <a:spcBef>
                <a:spcPts val="6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7pPr>
            <a:lvl8pPr indent="-228600" lvl="7" marL="3657600" marR="0" rtl="0" algn="l">
              <a:lnSpc>
                <a:spcPct val="100000"/>
              </a:lnSpc>
              <a:spcBef>
                <a:spcPts val="6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8pPr>
            <a:lvl9pPr indent="-228600" lvl="8" marL="4114800" marR="0" rtl="0" algn="l">
              <a:lnSpc>
                <a:spcPct val="100000"/>
              </a:lnSpc>
              <a:spcBef>
                <a:spcPts val="600"/>
              </a:spcBef>
              <a:spcAft>
                <a:spcPts val="60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9pPr>
          </a:lstStyle>
          <a:p/>
        </p:txBody>
      </p:sp>
      <p:sp>
        <p:nvSpPr>
          <p:cNvPr id="87" name="Google Shape;87;p18"/>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88" name="Google Shape;88;p18"/>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89" name="Google Shape;89;p18"/>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9"/>
          <p:cNvSpPr txBox="1"/>
          <p:nvPr>
            <p:ph idx="1" type="body"/>
          </p:nvPr>
        </p:nvSpPr>
        <p:spPr>
          <a:xfrm>
            <a:off x="609600" y="1200150"/>
            <a:ext cx="3733800" cy="30861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92" name="Google Shape;92;p19"/>
          <p:cNvSpPr txBox="1"/>
          <p:nvPr>
            <p:ph idx="2" type="body"/>
          </p:nvPr>
        </p:nvSpPr>
        <p:spPr>
          <a:xfrm>
            <a:off x="4800600" y="1200150"/>
            <a:ext cx="3733800" cy="30861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93" name="Google Shape;93;p19"/>
          <p:cNvSpPr txBox="1"/>
          <p:nvPr>
            <p:ph type="title"/>
          </p:nvPr>
        </p:nvSpPr>
        <p:spPr>
          <a:xfrm>
            <a:off x="609600" y="205978"/>
            <a:ext cx="7924800" cy="8574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28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94" name="Google Shape;94;p19"/>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95" name="Google Shape;95;p19"/>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96" name="Google Shape;96;p19"/>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0"/>
          <p:cNvSpPr txBox="1"/>
          <p:nvPr>
            <p:ph idx="1" type="body"/>
          </p:nvPr>
        </p:nvSpPr>
        <p:spPr>
          <a:xfrm>
            <a:off x="4800600" y="1657350"/>
            <a:ext cx="3733800" cy="26289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99" name="Google Shape;99;p20"/>
          <p:cNvSpPr txBox="1"/>
          <p:nvPr>
            <p:ph idx="2" type="body"/>
          </p:nvPr>
        </p:nvSpPr>
        <p:spPr>
          <a:xfrm>
            <a:off x="609600" y="1657350"/>
            <a:ext cx="3733800" cy="26289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100" name="Google Shape;100;p20"/>
          <p:cNvSpPr txBox="1"/>
          <p:nvPr>
            <p:ph type="title"/>
          </p:nvPr>
        </p:nvSpPr>
        <p:spPr>
          <a:xfrm>
            <a:off x="609600" y="205978"/>
            <a:ext cx="7924800" cy="8574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28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101" name="Google Shape;101;p20"/>
          <p:cNvSpPr txBox="1"/>
          <p:nvPr>
            <p:ph idx="3" type="body"/>
          </p:nvPr>
        </p:nvSpPr>
        <p:spPr>
          <a:xfrm>
            <a:off x="609600" y="1200149"/>
            <a:ext cx="3733800" cy="431100"/>
          </a:xfrm>
          <a:prstGeom prst="rect">
            <a:avLst/>
          </a:prstGeom>
          <a:noFill/>
          <a:ln>
            <a:noFill/>
          </a:ln>
        </p:spPr>
        <p:txBody>
          <a:bodyPr anchorCtr="0" anchor="b" bIns="83800" lIns="83800" spcFirstLastPara="1" rIns="83800" wrap="square" tIns="83800">
            <a:noAutofit/>
          </a:bodyPr>
          <a:lstStyle>
            <a:lvl1pPr indent="-228600" lvl="0" marL="457200" marR="0" rtl="0" algn="l">
              <a:lnSpc>
                <a:spcPct val="100000"/>
              </a:lnSpc>
              <a:spcBef>
                <a:spcPts val="300"/>
              </a:spcBef>
              <a:spcAft>
                <a:spcPts val="0"/>
              </a:spcAft>
              <a:buClr>
                <a:schemeClr val="lt2"/>
              </a:buClr>
              <a:buSzPts val="1500"/>
              <a:buFont typeface="Arial"/>
              <a:buNone/>
              <a:defRPr b="0" i="0" sz="1500" u="none" cap="none" strike="noStrike">
                <a:solidFill>
                  <a:schemeClr val="lt2"/>
                </a:solidFill>
                <a:latin typeface="Arial Narrow"/>
                <a:ea typeface="Arial Narrow"/>
                <a:cs typeface="Arial Narrow"/>
                <a:sym typeface="Arial Narrow"/>
              </a:defRPr>
            </a:lvl1pPr>
            <a:lvl2pPr indent="-228600" lvl="1" marL="914400" marR="0" rtl="0" algn="l">
              <a:lnSpc>
                <a:spcPct val="100000"/>
              </a:lnSpc>
              <a:spcBef>
                <a:spcPts val="600"/>
              </a:spcBef>
              <a:spcAft>
                <a:spcPts val="0"/>
              </a:spcAft>
              <a:buClr>
                <a:schemeClr val="lt2"/>
              </a:buClr>
              <a:buSzPts val="1500"/>
              <a:buFont typeface="Arial"/>
              <a:buNone/>
              <a:defRPr b="1" i="0" sz="1800" u="none" cap="none" strike="noStrike">
                <a:solidFill>
                  <a:schemeClr val="lt1"/>
                </a:solidFill>
                <a:latin typeface="Arial Narrow"/>
                <a:ea typeface="Arial Narrow"/>
                <a:cs typeface="Arial Narrow"/>
                <a:sym typeface="Arial Narrow"/>
              </a:defRPr>
            </a:lvl2pPr>
            <a:lvl3pPr indent="-228600" lvl="2" marL="1371600" marR="0" rtl="0" algn="l">
              <a:lnSpc>
                <a:spcPct val="100000"/>
              </a:lnSpc>
              <a:spcBef>
                <a:spcPts val="600"/>
              </a:spcBef>
              <a:spcAft>
                <a:spcPts val="0"/>
              </a:spcAft>
              <a:buClr>
                <a:schemeClr val="lt2"/>
              </a:buClr>
              <a:buSzPts val="1500"/>
              <a:buFont typeface="Arial"/>
              <a:buNone/>
              <a:defRPr b="1" i="0" sz="1700" u="none" cap="none" strike="noStrike">
                <a:solidFill>
                  <a:schemeClr val="lt1"/>
                </a:solidFill>
                <a:latin typeface="Arial Narrow"/>
                <a:ea typeface="Arial Narrow"/>
                <a:cs typeface="Arial Narrow"/>
                <a:sym typeface="Arial Narrow"/>
              </a:defRPr>
            </a:lvl3pPr>
            <a:lvl4pPr indent="-228600" lvl="3" marL="18288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4pPr>
            <a:lvl5pPr indent="-228600" lvl="4" marL="22860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5pPr>
            <a:lvl6pPr indent="-228600" lvl="5" marL="27432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6pPr>
            <a:lvl7pPr indent="-228600" lvl="6" marL="32004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7pPr>
            <a:lvl8pPr indent="-228600" lvl="7" marL="36576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8pPr>
            <a:lvl9pPr indent="-228600" lvl="8" marL="4114800" marR="0" rtl="0" algn="l">
              <a:lnSpc>
                <a:spcPct val="100000"/>
              </a:lnSpc>
              <a:spcBef>
                <a:spcPts val="600"/>
              </a:spcBef>
              <a:spcAft>
                <a:spcPts val="60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9pPr>
          </a:lstStyle>
          <a:p/>
        </p:txBody>
      </p:sp>
      <p:sp>
        <p:nvSpPr>
          <p:cNvPr id="102" name="Google Shape;102;p20"/>
          <p:cNvSpPr txBox="1"/>
          <p:nvPr>
            <p:ph idx="4" type="body"/>
          </p:nvPr>
        </p:nvSpPr>
        <p:spPr>
          <a:xfrm>
            <a:off x="4800600" y="1200149"/>
            <a:ext cx="3733800" cy="431100"/>
          </a:xfrm>
          <a:prstGeom prst="rect">
            <a:avLst/>
          </a:prstGeom>
          <a:noFill/>
          <a:ln>
            <a:noFill/>
          </a:ln>
        </p:spPr>
        <p:txBody>
          <a:bodyPr anchorCtr="0" anchor="b" bIns="83800" lIns="83800" spcFirstLastPara="1" rIns="83800" wrap="square" tIns="83800">
            <a:noAutofit/>
          </a:bodyPr>
          <a:lstStyle>
            <a:lvl1pPr indent="-228600" lvl="0" marL="457200" marR="0" rtl="0" algn="l">
              <a:lnSpc>
                <a:spcPct val="100000"/>
              </a:lnSpc>
              <a:spcBef>
                <a:spcPts val="300"/>
              </a:spcBef>
              <a:spcAft>
                <a:spcPts val="0"/>
              </a:spcAft>
              <a:buClr>
                <a:schemeClr val="lt2"/>
              </a:buClr>
              <a:buSzPts val="1500"/>
              <a:buFont typeface="Arial"/>
              <a:buNone/>
              <a:defRPr b="0" i="0" sz="1500" u="none" cap="none" strike="noStrike">
                <a:solidFill>
                  <a:schemeClr val="lt2"/>
                </a:solidFill>
                <a:latin typeface="Arial Narrow"/>
                <a:ea typeface="Arial Narrow"/>
                <a:cs typeface="Arial Narrow"/>
                <a:sym typeface="Arial Narrow"/>
              </a:defRPr>
            </a:lvl1pPr>
            <a:lvl2pPr indent="-228600" lvl="1" marL="914400" marR="0" rtl="0" algn="l">
              <a:lnSpc>
                <a:spcPct val="100000"/>
              </a:lnSpc>
              <a:spcBef>
                <a:spcPts val="600"/>
              </a:spcBef>
              <a:spcAft>
                <a:spcPts val="0"/>
              </a:spcAft>
              <a:buClr>
                <a:schemeClr val="lt2"/>
              </a:buClr>
              <a:buSzPts val="1500"/>
              <a:buFont typeface="Arial"/>
              <a:buNone/>
              <a:defRPr b="1" i="0" sz="1800" u="none" cap="none" strike="noStrike">
                <a:solidFill>
                  <a:schemeClr val="lt1"/>
                </a:solidFill>
                <a:latin typeface="Arial Narrow"/>
                <a:ea typeface="Arial Narrow"/>
                <a:cs typeface="Arial Narrow"/>
                <a:sym typeface="Arial Narrow"/>
              </a:defRPr>
            </a:lvl2pPr>
            <a:lvl3pPr indent="-228600" lvl="2" marL="1371600" marR="0" rtl="0" algn="l">
              <a:lnSpc>
                <a:spcPct val="100000"/>
              </a:lnSpc>
              <a:spcBef>
                <a:spcPts val="600"/>
              </a:spcBef>
              <a:spcAft>
                <a:spcPts val="0"/>
              </a:spcAft>
              <a:buClr>
                <a:schemeClr val="lt2"/>
              </a:buClr>
              <a:buSzPts val="1500"/>
              <a:buFont typeface="Arial"/>
              <a:buNone/>
              <a:defRPr b="1" i="0" sz="1700" u="none" cap="none" strike="noStrike">
                <a:solidFill>
                  <a:schemeClr val="lt1"/>
                </a:solidFill>
                <a:latin typeface="Arial Narrow"/>
                <a:ea typeface="Arial Narrow"/>
                <a:cs typeface="Arial Narrow"/>
                <a:sym typeface="Arial Narrow"/>
              </a:defRPr>
            </a:lvl3pPr>
            <a:lvl4pPr indent="-228600" lvl="3" marL="18288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4pPr>
            <a:lvl5pPr indent="-228600" lvl="4" marL="22860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5pPr>
            <a:lvl6pPr indent="-228600" lvl="5" marL="27432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6pPr>
            <a:lvl7pPr indent="-228600" lvl="6" marL="32004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7pPr>
            <a:lvl8pPr indent="-228600" lvl="7" marL="3657600" marR="0" rtl="0" algn="l">
              <a:lnSpc>
                <a:spcPct val="100000"/>
              </a:lnSpc>
              <a:spcBef>
                <a:spcPts val="600"/>
              </a:spcBef>
              <a:spcAft>
                <a:spcPts val="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8pPr>
            <a:lvl9pPr indent="-228600" lvl="8" marL="4114800" marR="0" rtl="0" algn="l">
              <a:lnSpc>
                <a:spcPct val="100000"/>
              </a:lnSpc>
              <a:spcBef>
                <a:spcPts val="600"/>
              </a:spcBef>
              <a:spcAft>
                <a:spcPts val="600"/>
              </a:spcAft>
              <a:buClr>
                <a:schemeClr val="lt2"/>
              </a:buClr>
              <a:buSzPts val="1500"/>
              <a:buFont typeface="Arial"/>
              <a:buNone/>
              <a:defRPr b="1" i="0" sz="1500" u="none" cap="none" strike="noStrike">
                <a:solidFill>
                  <a:schemeClr val="lt1"/>
                </a:solidFill>
                <a:latin typeface="Arial Narrow"/>
                <a:ea typeface="Arial Narrow"/>
                <a:cs typeface="Arial Narrow"/>
                <a:sym typeface="Arial Narrow"/>
              </a:defRPr>
            </a:lvl9pPr>
          </a:lstStyle>
          <a:p/>
        </p:txBody>
      </p:sp>
      <p:sp>
        <p:nvSpPr>
          <p:cNvPr id="103" name="Google Shape;103;p20"/>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04" name="Google Shape;104;p20"/>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05" name="Google Shape;105;p20"/>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1"/>
          <p:cNvSpPr txBox="1"/>
          <p:nvPr>
            <p:ph type="title"/>
          </p:nvPr>
        </p:nvSpPr>
        <p:spPr>
          <a:xfrm>
            <a:off x="609600" y="205978"/>
            <a:ext cx="7924800" cy="8574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28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108" name="Google Shape;108;p21"/>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09" name="Google Shape;109;p21"/>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10" name="Google Shape;110;p21"/>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2"/>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13" name="Google Shape;113;p22"/>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14" name="Google Shape;114;p22"/>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3"/>
          <p:cNvSpPr txBox="1"/>
          <p:nvPr>
            <p:ph idx="1" type="body"/>
          </p:nvPr>
        </p:nvSpPr>
        <p:spPr>
          <a:xfrm>
            <a:off x="3962400" y="1085850"/>
            <a:ext cx="4648200" cy="32004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117" name="Google Shape;117;p23"/>
          <p:cNvSpPr txBox="1"/>
          <p:nvPr>
            <p:ph type="title"/>
          </p:nvPr>
        </p:nvSpPr>
        <p:spPr>
          <a:xfrm>
            <a:off x="612648" y="1085850"/>
            <a:ext cx="2971800" cy="822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2"/>
              </a:buClr>
              <a:buSzPts val="1300"/>
              <a:buFont typeface="Arial Narrow"/>
              <a:buNone/>
              <a:defRPr b="0" i="0" sz="1700" u="none" cap="none" strike="noStrike">
                <a:solidFill>
                  <a:schemeClr val="lt2"/>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118" name="Google Shape;118;p23"/>
          <p:cNvSpPr txBox="1"/>
          <p:nvPr>
            <p:ph idx="2" type="body"/>
          </p:nvPr>
        </p:nvSpPr>
        <p:spPr>
          <a:xfrm>
            <a:off x="612648" y="1910918"/>
            <a:ext cx="2971800" cy="2375400"/>
          </a:xfrm>
          <a:prstGeom prst="rect">
            <a:avLst/>
          </a:prstGeom>
          <a:noFill/>
          <a:ln>
            <a:noFill/>
          </a:ln>
        </p:spPr>
        <p:txBody>
          <a:bodyPr anchorCtr="0" anchor="t" bIns="83800" lIns="83800" spcFirstLastPara="1" rIns="83800" wrap="square" tIns="83800">
            <a:noAutofit/>
          </a:bodyPr>
          <a:lstStyle>
            <a:lvl1pPr indent="-228600" lvl="0" marL="457200" marR="0" rtl="0" algn="l">
              <a:lnSpc>
                <a:spcPct val="100000"/>
              </a:lnSpc>
              <a:spcBef>
                <a:spcPts val="3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1pPr>
            <a:lvl2pPr indent="-228600" lvl="1" marL="914400" marR="0" rtl="0" algn="l">
              <a:lnSpc>
                <a:spcPct val="100000"/>
              </a:lnSpc>
              <a:spcBef>
                <a:spcPts val="600"/>
              </a:spcBef>
              <a:spcAft>
                <a:spcPts val="0"/>
              </a:spcAft>
              <a:buClr>
                <a:schemeClr val="lt2"/>
              </a:buClr>
              <a:buSzPts val="1500"/>
              <a:buFont typeface="Arial"/>
              <a:buNone/>
              <a:defRPr b="0" i="0" sz="1100" u="none" cap="none" strike="noStrike">
                <a:solidFill>
                  <a:schemeClr val="lt1"/>
                </a:solidFill>
                <a:latin typeface="Arial Narrow"/>
                <a:ea typeface="Arial Narrow"/>
                <a:cs typeface="Arial Narrow"/>
                <a:sym typeface="Arial Narrow"/>
              </a:defRPr>
            </a:lvl2pPr>
            <a:lvl3pPr indent="-228600" lvl="2" marL="1371600" marR="0" rtl="0" algn="l">
              <a:lnSpc>
                <a:spcPct val="100000"/>
              </a:lnSpc>
              <a:spcBef>
                <a:spcPts val="600"/>
              </a:spcBef>
              <a:spcAft>
                <a:spcPts val="0"/>
              </a:spcAft>
              <a:buClr>
                <a:schemeClr val="lt2"/>
              </a:buClr>
              <a:buSzPts val="1500"/>
              <a:buFont typeface="Arial"/>
              <a:buNone/>
              <a:defRPr b="0" i="0" sz="900" u="none" cap="none" strike="noStrike">
                <a:solidFill>
                  <a:schemeClr val="lt1"/>
                </a:solidFill>
                <a:latin typeface="Arial Narrow"/>
                <a:ea typeface="Arial Narrow"/>
                <a:cs typeface="Arial Narrow"/>
                <a:sym typeface="Arial Narrow"/>
              </a:defRPr>
            </a:lvl3pPr>
            <a:lvl4pPr indent="-228600" lvl="3" marL="18288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4pPr>
            <a:lvl5pPr indent="-228600" lvl="4" marL="22860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5pPr>
            <a:lvl6pPr indent="-228600" lvl="5" marL="27432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6pPr>
            <a:lvl7pPr indent="-228600" lvl="6" marL="32004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7pPr>
            <a:lvl8pPr indent="-228600" lvl="7" marL="36576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8pPr>
            <a:lvl9pPr indent="-228600" lvl="8" marL="4114800" marR="0" rtl="0" algn="l">
              <a:lnSpc>
                <a:spcPct val="100000"/>
              </a:lnSpc>
              <a:spcBef>
                <a:spcPts val="600"/>
              </a:spcBef>
              <a:spcAft>
                <a:spcPts val="60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9pPr>
          </a:lstStyle>
          <a:p/>
        </p:txBody>
      </p:sp>
      <p:sp>
        <p:nvSpPr>
          <p:cNvPr id="119" name="Google Shape;119;p23"/>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20" name="Google Shape;120;p23"/>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21" name="Google Shape;121;p23"/>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22" name="Shape 122"/>
        <p:cNvGrpSpPr/>
        <p:nvPr/>
      </p:nvGrpSpPr>
      <p:grpSpPr>
        <a:xfrm>
          <a:off x="0" y="0"/>
          <a:ext cx="0" cy="0"/>
          <a:chOff x="0" y="0"/>
          <a:chExt cx="0" cy="0"/>
        </a:xfrm>
      </p:grpSpPr>
      <p:pic>
        <p:nvPicPr>
          <p:cNvPr descr="horizon.png" id="123" name="Google Shape;123;p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4" name="Google Shape;124;p24"/>
          <p:cNvSpPr txBox="1"/>
          <p:nvPr>
            <p:ph type="title"/>
          </p:nvPr>
        </p:nvSpPr>
        <p:spPr>
          <a:xfrm>
            <a:off x="609600" y="1085850"/>
            <a:ext cx="2971800" cy="8229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2"/>
              </a:buClr>
              <a:buSzPts val="1300"/>
              <a:buFont typeface="Arial Narrow"/>
              <a:buNone/>
              <a:defRPr b="0" i="0" sz="1700" u="none" cap="none" strike="noStrike">
                <a:solidFill>
                  <a:schemeClr val="lt2"/>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125" name="Google Shape;125;p24"/>
          <p:cNvSpPr/>
          <p:nvPr>
            <p:ph idx="2" type="pic"/>
          </p:nvPr>
        </p:nvSpPr>
        <p:spPr>
          <a:xfrm>
            <a:off x="4657344" y="1085850"/>
            <a:ext cx="3420000" cy="2605800"/>
          </a:xfrm>
          <a:prstGeom prst="rect">
            <a:avLst/>
          </a:prstGeom>
          <a:noFill/>
          <a:ln>
            <a:noFill/>
          </a:ln>
        </p:spPr>
        <p:txBody>
          <a:bodyPr anchorCtr="0" anchor="t" bIns="83800" lIns="83800" spcFirstLastPara="1" rIns="83800" wrap="square" tIns="83800">
            <a:noAutofit/>
          </a:bodyPr>
          <a:lstStyle>
            <a:lvl1pPr indent="0" lvl="0" marL="0" marR="0" rtl="0" algn="ctr">
              <a:lnSpc>
                <a:spcPct val="100000"/>
              </a:lnSpc>
              <a:spcBef>
                <a:spcPts val="400"/>
              </a:spcBef>
              <a:spcAft>
                <a:spcPts val="0"/>
              </a:spcAft>
              <a:buClr>
                <a:schemeClr val="lt2"/>
              </a:buClr>
              <a:buSzPts val="1300"/>
              <a:buFont typeface="Arial"/>
              <a:buNone/>
              <a:defRPr b="0" i="0" sz="1800" u="none" cap="none" strike="noStrike">
                <a:solidFill>
                  <a:srgbClr val="A5A5A5"/>
                </a:solidFill>
                <a:latin typeface="Arial Narrow"/>
                <a:ea typeface="Arial Narrow"/>
                <a:cs typeface="Arial Narrow"/>
                <a:sym typeface="Arial Narrow"/>
              </a:defRPr>
            </a:lvl1pPr>
            <a:lvl2pPr indent="0" lvl="1" marL="419100" marR="0" rtl="0" algn="l">
              <a:lnSpc>
                <a:spcPct val="100000"/>
              </a:lnSpc>
              <a:spcBef>
                <a:spcPts val="600"/>
              </a:spcBef>
              <a:spcAft>
                <a:spcPts val="0"/>
              </a:spcAft>
              <a:buClr>
                <a:schemeClr val="lt2"/>
              </a:buClr>
              <a:buSzPts val="1300"/>
              <a:buFont typeface="Arial"/>
              <a:buNone/>
              <a:defRPr b="0" i="0" sz="2600" u="none" cap="none" strike="noStrike">
                <a:solidFill>
                  <a:schemeClr val="lt1"/>
                </a:solidFill>
                <a:latin typeface="Arial Narrow"/>
                <a:ea typeface="Arial Narrow"/>
                <a:cs typeface="Arial Narrow"/>
                <a:sym typeface="Arial Narrow"/>
              </a:defRPr>
            </a:lvl2pPr>
            <a:lvl3pPr indent="0" lvl="2" marL="838200" marR="0" rtl="0" algn="l">
              <a:lnSpc>
                <a:spcPct val="100000"/>
              </a:lnSpc>
              <a:spcBef>
                <a:spcPts val="600"/>
              </a:spcBef>
              <a:spcAft>
                <a:spcPts val="0"/>
              </a:spcAft>
              <a:buClr>
                <a:schemeClr val="lt2"/>
              </a:buClr>
              <a:buSzPts val="1300"/>
              <a:buFont typeface="Arial"/>
              <a:buNone/>
              <a:defRPr b="0" i="0" sz="2200" u="none" cap="none" strike="noStrike">
                <a:solidFill>
                  <a:schemeClr val="lt1"/>
                </a:solidFill>
                <a:latin typeface="Arial Narrow"/>
                <a:ea typeface="Arial Narrow"/>
                <a:cs typeface="Arial Narrow"/>
                <a:sym typeface="Arial Narrow"/>
              </a:defRPr>
            </a:lvl3pPr>
            <a:lvl4pPr indent="0" lvl="3" marL="1257300" marR="0" rtl="0" algn="l">
              <a:lnSpc>
                <a:spcPct val="100000"/>
              </a:lnSpc>
              <a:spcBef>
                <a:spcPts val="600"/>
              </a:spcBef>
              <a:spcAft>
                <a:spcPts val="0"/>
              </a:spcAft>
              <a:buClr>
                <a:schemeClr val="lt2"/>
              </a:buClr>
              <a:buSzPts val="1300"/>
              <a:buFont typeface="Arial"/>
              <a:buNone/>
              <a:defRPr b="0" i="0" sz="1800" u="none" cap="none" strike="noStrike">
                <a:solidFill>
                  <a:schemeClr val="lt1"/>
                </a:solidFill>
                <a:latin typeface="Arial Narrow"/>
                <a:ea typeface="Arial Narrow"/>
                <a:cs typeface="Arial Narrow"/>
                <a:sym typeface="Arial Narrow"/>
              </a:defRPr>
            </a:lvl4pPr>
            <a:lvl5pPr indent="0" lvl="4" marL="1676400" marR="0" rtl="0" algn="l">
              <a:lnSpc>
                <a:spcPct val="100000"/>
              </a:lnSpc>
              <a:spcBef>
                <a:spcPts val="600"/>
              </a:spcBef>
              <a:spcAft>
                <a:spcPts val="0"/>
              </a:spcAft>
              <a:buClr>
                <a:schemeClr val="lt2"/>
              </a:buClr>
              <a:buSzPts val="1300"/>
              <a:buFont typeface="Arial"/>
              <a:buNone/>
              <a:defRPr b="0" i="0" sz="1800" u="none" cap="none" strike="noStrike">
                <a:solidFill>
                  <a:schemeClr val="lt1"/>
                </a:solidFill>
                <a:latin typeface="Arial Narrow"/>
                <a:ea typeface="Arial Narrow"/>
                <a:cs typeface="Arial Narrow"/>
                <a:sym typeface="Arial Narrow"/>
              </a:defRPr>
            </a:lvl5pPr>
            <a:lvl6pPr indent="0" lvl="5" marL="2095500" marR="0" rtl="0" algn="l">
              <a:lnSpc>
                <a:spcPct val="100000"/>
              </a:lnSpc>
              <a:spcBef>
                <a:spcPts val="600"/>
              </a:spcBef>
              <a:spcAft>
                <a:spcPts val="0"/>
              </a:spcAft>
              <a:buClr>
                <a:schemeClr val="lt2"/>
              </a:buClr>
              <a:buSzPts val="1300"/>
              <a:buFont typeface="Arial"/>
              <a:buNone/>
              <a:defRPr b="0" i="0" sz="1800" u="none" cap="none" strike="noStrike">
                <a:solidFill>
                  <a:schemeClr val="lt1"/>
                </a:solidFill>
                <a:latin typeface="Arial Narrow"/>
                <a:ea typeface="Arial Narrow"/>
                <a:cs typeface="Arial Narrow"/>
                <a:sym typeface="Arial Narrow"/>
              </a:defRPr>
            </a:lvl6pPr>
            <a:lvl7pPr indent="0" lvl="6" marL="2514600" marR="0" rtl="0" algn="l">
              <a:lnSpc>
                <a:spcPct val="100000"/>
              </a:lnSpc>
              <a:spcBef>
                <a:spcPts val="600"/>
              </a:spcBef>
              <a:spcAft>
                <a:spcPts val="0"/>
              </a:spcAft>
              <a:buClr>
                <a:schemeClr val="lt2"/>
              </a:buClr>
              <a:buSzPts val="1300"/>
              <a:buFont typeface="Arial"/>
              <a:buNone/>
              <a:defRPr b="0" i="0" sz="1800" u="none" cap="none" strike="noStrike">
                <a:solidFill>
                  <a:schemeClr val="lt1"/>
                </a:solidFill>
                <a:latin typeface="Arial Narrow"/>
                <a:ea typeface="Arial Narrow"/>
                <a:cs typeface="Arial Narrow"/>
                <a:sym typeface="Arial Narrow"/>
              </a:defRPr>
            </a:lvl7pPr>
            <a:lvl8pPr indent="0" lvl="7" marL="2933700" marR="0" rtl="0" algn="l">
              <a:lnSpc>
                <a:spcPct val="100000"/>
              </a:lnSpc>
              <a:spcBef>
                <a:spcPts val="600"/>
              </a:spcBef>
              <a:spcAft>
                <a:spcPts val="0"/>
              </a:spcAft>
              <a:buClr>
                <a:schemeClr val="lt2"/>
              </a:buClr>
              <a:buSzPts val="1300"/>
              <a:buFont typeface="Arial"/>
              <a:buNone/>
              <a:defRPr b="0" i="0" sz="1800" u="none" cap="none" strike="noStrike">
                <a:solidFill>
                  <a:schemeClr val="lt1"/>
                </a:solidFill>
                <a:latin typeface="Arial Narrow"/>
                <a:ea typeface="Arial Narrow"/>
                <a:cs typeface="Arial Narrow"/>
                <a:sym typeface="Arial Narrow"/>
              </a:defRPr>
            </a:lvl8pPr>
            <a:lvl9pPr indent="0" lvl="8" marL="3352800" marR="0" rtl="0" algn="l">
              <a:lnSpc>
                <a:spcPct val="100000"/>
              </a:lnSpc>
              <a:spcBef>
                <a:spcPts val="600"/>
              </a:spcBef>
              <a:spcAft>
                <a:spcPts val="600"/>
              </a:spcAft>
              <a:buClr>
                <a:schemeClr val="lt2"/>
              </a:buClr>
              <a:buSzPts val="1300"/>
              <a:buFont typeface="Arial"/>
              <a:buNone/>
              <a:defRPr b="0" i="0" sz="1800" u="none" cap="none" strike="noStrike">
                <a:solidFill>
                  <a:schemeClr val="lt1"/>
                </a:solidFill>
                <a:latin typeface="Arial Narrow"/>
                <a:ea typeface="Arial Narrow"/>
                <a:cs typeface="Arial Narrow"/>
                <a:sym typeface="Arial Narrow"/>
              </a:defRPr>
            </a:lvl9pPr>
          </a:lstStyle>
          <a:p/>
        </p:txBody>
      </p:sp>
      <p:sp>
        <p:nvSpPr>
          <p:cNvPr id="126" name="Google Shape;126;p24"/>
          <p:cNvSpPr txBox="1"/>
          <p:nvPr>
            <p:ph idx="1" type="body"/>
          </p:nvPr>
        </p:nvSpPr>
        <p:spPr>
          <a:xfrm>
            <a:off x="609600" y="1910918"/>
            <a:ext cx="2971800" cy="1803900"/>
          </a:xfrm>
          <a:prstGeom prst="rect">
            <a:avLst/>
          </a:prstGeom>
          <a:noFill/>
          <a:ln>
            <a:noFill/>
          </a:ln>
        </p:spPr>
        <p:txBody>
          <a:bodyPr anchorCtr="0" anchor="t" bIns="83800" lIns="83800" spcFirstLastPara="1" rIns="83800" wrap="square" tIns="83800">
            <a:noAutofit/>
          </a:bodyPr>
          <a:lstStyle>
            <a:lvl1pPr indent="-228600" lvl="0" marL="457200" marR="0" rtl="0" algn="l">
              <a:lnSpc>
                <a:spcPct val="100000"/>
              </a:lnSpc>
              <a:spcBef>
                <a:spcPts val="300"/>
              </a:spcBef>
              <a:spcAft>
                <a:spcPts val="0"/>
              </a:spcAft>
              <a:buClr>
                <a:schemeClr val="lt2"/>
              </a:buClr>
              <a:buSzPts val="1500"/>
              <a:buFont typeface="Arial"/>
              <a:buNone/>
              <a:defRPr b="0" i="0" sz="1300" u="none" cap="none" strike="noStrike">
                <a:solidFill>
                  <a:schemeClr val="lt1"/>
                </a:solidFill>
                <a:latin typeface="Arial Narrow"/>
                <a:ea typeface="Arial Narrow"/>
                <a:cs typeface="Arial Narrow"/>
                <a:sym typeface="Arial Narrow"/>
              </a:defRPr>
            </a:lvl1pPr>
            <a:lvl2pPr indent="-228600" lvl="1" marL="914400" marR="0" rtl="0" algn="l">
              <a:lnSpc>
                <a:spcPct val="100000"/>
              </a:lnSpc>
              <a:spcBef>
                <a:spcPts val="600"/>
              </a:spcBef>
              <a:spcAft>
                <a:spcPts val="0"/>
              </a:spcAft>
              <a:buClr>
                <a:schemeClr val="lt2"/>
              </a:buClr>
              <a:buSzPts val="1500"/>
              <a:buFont typeface="Arial"/>
              <a:buNone/>
              <a:defRPr b="0" i="0" sz="1100" u="none" cap="none" strike="noStrike">
                <a:solidFill>
                  <a:schemeClr val="lt1"/>
                </a:solidFill>
                <a:latin typeface="Arial Narrow"/>
                <a:ea typeface="Arial Narrow"/>
                <a:cs typeface="Arial Narrow"/>
                <a:sym typeface="Arial Narrow"/>
              </a:defRPr>
            </a:lvl2pPr>
            <a:lvl3pPr indent="-228600" lvl="2" marL="1371600" marR="0" rtl="0" algn="l">
              <a:lnSpc>
                <a:spcPct val="100000"/>
              </a:lnSpc>
              <a:spcBef>
                <a:spcPts val="600"/>
              </a:spcBef>
              <a:spcAft>
                <a:spcPts val="0"/>
              </a:spcAft>
              <a:buClr>
                <a:schemeClr val="lt2"/>
              </a:buClr>
              <a:buSzPts val="1500"/>
              <a:buFont typeface="Arial"/>
              <a:buNone/>
              <a:defRPr b="0" i="0" sz="900" u="none" cap="none" strike="noStrike">
                <a:solidFill>
                  <a:schemeClr val="lt1"/>
                </a:solidFill>
                <a:latin typeface="Arial Narrow"/>
                <a:ea typeface="Arial Narrow"/>
                <a:cs typeface="Arial Narrow"/>
                <a:sym typeface="Arial Narrow"/>
              </a:defRPr>
            </a:lvl3pPr>
            <a:lvl4pPr indent="-228600" lvl="3" marL="18288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4pPr>
            <a:lvl5pPr indent="-228600" lvl="4" marL="22860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5pPr>
            <a:lvl6pPr indent="-228600" lvl="5" marL="27432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6pPr>
            <a:lvl7pPr indent="-228600" lvl="6" marL="32004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7pPr>
            <a:lvl8pPr indent="-228600" lvl="7" marL="3657600" marR="0" rtl="0" algn="l">
              <a:lnSpc>
                <a:spcPct val="100000"/>
              </a:lnSpc>
              <a:spcBef>
                <a:spcPts val="600"/>
              </a:spcBef>
              <a:spcAft>
                <a:spcPts val="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8pPr>
            <a:lvl9pPr indent="-228600" lvl="8" marL="4114800" marR="0" rtl="0" algn="l">
              <a:lnSpc>
                <a:spcPct val="100000"/>
              </a:lnSpc>
              <a:spcBef>
                <a:spcPts val="600"/>
              </a:spcBef>
              <a:spcAft>
                <a:spcPts val="600"/>
              </a:spcAft>
              <a:buClr>
                <a:schemeClr val="lt2"/>
              </a:buClr>
              <a:buSzPts val="1500"/>
              <a:buFont typeface="Arial"/>
              <a:buNone/>
              <a:defRPr b="0" i="0" sz="800" u="none" cap="none" strike="noStrike">
                <a:solidFill>
                  <a:schemeClr val="lt1"/>
                </a:solidFill>
                <a:latin typeface="Arial Narrow"/>
                <a:ea typeface="Arial Narrow"/>
                <a:cs typeface="Arial Narrow"/>
                <a:sym typeface="Arial Narrow"/>
              </a:defRPr>
            </a:lvl9pPr>
          </a:lstStyle>
          <a:p/>
        </p:txBody>
      </p:sp>
      <p:sp>
        <p:nvSpPr>
          <p:cNvPr id="127" name="Google Shape;127;p24"/>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28" name="Google Shape;128;p24"/>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29" name="Google Shape;129;p24"/>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25"/>
          <p:cNvSpPr txBox="1"/>
          <p:nvPr>
            <p:ph type="title"/>
          </p:nvPr>
        </p:nvSpPr>
        <p:spPr>
          <a:xfrm>
            <a:off x="609600" y="205978"/>
            <a:ext cx="7924800" cy="8574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28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132" name="Google Shape;132;p25"/>
          <p:cNvSpPr txBox="1"/>
          <p:nvPr>
            <p:ph idx="1" type="body"/>
          </p:nvPr>
        </p:nvSpPr>
        <p:spPr>
          <a:xfrm rot="5400000">
            <a:off x="2874750" y="-1065000"/>
            <a:ext cx="3394500" cy="79248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133" name="Google Shape;133;p25"/>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34" name="Google Shape;134;p25"/>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35" name="Google Shape;135;p25"/>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6"/>
          <p:cNvSpPr txBox="1"/>
          <p:nvPr>
            <p:ph type="title"/>
          </p:nvPr>
        </p:nvSpPr>
        <p:spPr>
          <a:xfrm rot="5400000">
            <a:off x="5463750" y="1371628"/>
            <a:ext cx="4388700" cy="20574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28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138" name="Google Shape;138;p26"/>
          <p:cNvSpPr txBox="1"/>
          <p:nvPr>
            <p:ph idx="1" type="body"/>
          </p:nvPr>
        </p:nvSpPr>
        <p:spPr>
          <a:xfrm rot="5400000">
            <a:off x="1272750" y="-609572"/>
            <a:ext cx="4388700" cy="60198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139" name="Google Shape;139;p26"/>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40" name="Google Shape;140;p26"/>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141" name="Google Shape;141;p26"/>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5" name="Shape 15"/>
        <p:cNvGrpSpPr/>
        <p:nvPr/>
      </p:nvGrpSpPr>
      <p:grpSpPr>
        <a:xfrm>
          <a:off x="0" y="0"/>
          <a:ext cx="0" cy="0"/>
          <a:chOff x="0" y="0"/>
          <a:chExt cx="0" cy="0"/>
        </a:xfrm>
      </p:grpSpPr>
      <p:sp>
        <p:nvSpPr>
          <p:cNvPr id="16" name="Google Shape;16;p4"/>
          <p:cNvSpPr txBox="1"/>
          <p:nvPr>
            <p:ph type="title"/>
          </p:nvPr>
        </p:nvSpPr>
        <p:spPr>
          <a:xfrm>
            <a:off x="892969" y="863947"/>
            <a:ext cx="7358100" cy="17412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17" name="Google Shape;17;p4"/>
          <p:cNvSpPr txBox="1"/>
          <p:nvPr>
            <p:ph idx="1" type="body"/>
          </p:nvPr>
        </p:nvSpPr>
        <p:spPr>
          <a:xfrm>
            <a:off x="892969" y="2652117"/>
            <a:ext cx="7358100" cy="5961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1500"/>
              <a:buFont typeface="Helvetica Neue Light"/>
              <a:buNone/>
              <a:defRPr sz="2100"/>
            </a:lvl1pPr>
            <a:lvl2pPr indent="-228600" lvl="1" marL="914400" algn="ctr">
              <a:lnSpc>
                <a:spcPct val="100000"/>
              </a:lnSpc>
              <a:spcBef>
                <a:spcPts val="0"/>
              </a:spcBef>
              <a:spcAft>
                <a:spcPts val="0"/>
              </a:spcAft>
              <a:buClr>
                <a:srgbClr val="000000"/>
              </a:buClr>
              <a:buSzPts val="1500"/>
              <a:buFont typeface="Helvetica Neue Light"/>
              <a:buNone/>
              <a:defRPr sz="2100"/>
            </a:lvl2pPr>
            <a:lvl3pPr indent="-228600" lvl="2" marL="1371600" algn="ctr">
              <a:lnSpc>
                <a:spcPct val="100000"/>
              </a:lnSpc>
              <a:spcBef>
                <a:spcPts val="0"/>
              </a:spcBef>
              <a:spcAft>
                <a:spcPts val="0"/>
              </a:spcAft>
              <a:buClr>
                <a:srgbClr val="000000"/>
              </a:buClr>
              <a:buSzPts val="1500"/>
              <a:buFont typeface="Helvetica Neue Light"/>
              <a:buNone/>
              <a:defRPr sz="2100"/>
            </a:lvl3pPr>
            <a:lvl4pPr indent="-228600" lvl="3" marL="1828800" algn="ctr">
              <a:lnSpc>
                <a:spcPct val="100000"/>
              </a:lnSpc>
              <a:spcBef>
                <a:spcPts val="0"/>
              </a:spcBef>
              <a:spcAft>
                <a:spcPts val="0"/>
              </a:spcAft>
              <a:buClr>
                <a:srgbClr val="000000"/>
              </a:buClr>
              <a:buSzPts val="1500"/>
              <a:buFont typeface="Helvetica Neue Light"/>
              <a:buNone/>
              <a:defRPr sz="2100"/>
            </a:lvl4pPr>
            <a:lvl5pPr indent="-228600" lvl="4" marL="2286000" algn="ctr">
              <a:lnSpc>
                <a:spcPct val="100000"/>
              </a:lnSpc>
              <a:spcBef>
                <a:spcPts val="0"/>
              </a:spcBef>
              <a:spcAft>
                <a:spcPts val="0"/>
              </a:spcAft>
              <a:buClr>
                <a:srgbClr val="000000"/>
              </a:buClr>
              <a:buSzPts val="1500"/>
              <a:buFont typeface="Helvetica Neue Light"/>
              <a:buNone/>
              <a:defRPr sz="2100"/>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18" name="Google Shape;18;p4"/>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9" name="Shape 19"/>
        <p:cNvGrpSpPr/>
        <p:nvPr/>
      </p:nvGrpSpPr>
      <p:grpSpPr>
        <a:xfrm>
          <a:off x="0" y="0"/>
          <a:ext cx="0" cy="0"/>
          <a:chOff x="0" y="0"/>
          <a:chExt cx="0" cy="0"/>
        </a:xfrm>
      </p:grpSpPr>
      <p:sp>
        <p:nvSpPr>
          <p:cNvPr id="20" name="Google Shape;20;p5"/>
          <p:cNvSpPr/>
          <p:nvPr>
            <p:ph idx="2" type="pic"/>
          </p:nvPr>
        </p:nvSpPr>
        <p:spPr>
          <a:xfrm>
            <a:off x="1129605" y="334863"/>
            <a:ext cx="6876000" cy="31209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21" name="Google Shape;21;p5"/>
          <p:cNvSpPr txBox="1"/>
          <p:nvPr>
            <p:ph type="title"/>
          </p:nvPr>
        </p:nvSpPr>
        <p:spPr>
          <a:xfrm>
            <a:off x="892969" y="3542854"/>
            <a:ext cx="7358100" cy="7500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2" name="Google Shape;22;p5"/>
          <p:cNvSpPr txBox="1"/>
          <p:nvPr>
            <p:ph idx="1" type="body"/>
          </p:nvPr>
        </p:nvSpPr>
        <p:spPr>
          <a:xfrm>
            <a:off x="892969" y="4319736"/>
            <a:ext cx="7358100" cy="5961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1500"/>
              <a:buFont typeface="Helvetica Neue Light"/>
              <a:buNone/>
              <a:defRPr sz="2100"/>
            </a:lvl1pPr>
            <a:lvl2pPr indent="-228600" lvl="1" marL="914400" algn="ctr">
              <a:lnSpc>
                <a:spcPct val="100000"/>
              </a:lnSpc>
              <a:spcBef>
                <a:spcPts val="0"/>
              </a:spcBef>
              <a:spcAft>
                <a:spcPts val="0"/>
              </a:spcAft>
              <a:buClr>
                <a:srgbClr val="000000"/>
              </a:buClr>
              <a:buSzPts val="1500"/>
              <a:buFont typeface="Helvetica Neue Light"/>
              <a:buNone/>
              <a:defRPr sz="2100"/>
            </a:lvl2pPr>
            <a:lvl3pPr indent="-228600" lvl="2" marL="1371600" algn="ctr">
              <a:lnSpc>
                <a:spcPct val="100000"/>
              </a:lnSpc>
              <a:spcBef>
                <a:spcPts val="0"/>
              </a:spcBef>
              <a:spcAft>
                <a:spcPts val="0"/>
              </a:spcAft>
              <a:buClr>
                <a:srgbClr val="000000"/>
              </a:buClr>
              <a:buSzPts val="1500"/>
              <a:buFont typeface="Helvetica Neue Light"/>
              <a:buNone/>
              <a:defRPr sz="2100"/>
            </a:lvl3pPr>
            <a:lvl4pPr indent="-228600" lvl="3" marL="1828800" algn="ctr">
              <a:lnSpc>
                <a:spcPct val="100000"/>
              </a:lnSpc>
              <a:spcBef>
                <a:spcPts val="0"/>
              </a:spcBef>
              <a:spcAft>
                <a:spcPts val="0"/>
              </a:spcAft>
              <a:buClr>
                <a:srgbClr val="000000"/>
              </a:buClr>
              <a:buSzPts val="1500"/>
              <a:buFont typeface="Helvetica Neue Light"/>
              <a:buNone/>
              <a:defRPr sz="2100"/>
            </a:lvl4pPr>
            <a:lvl5pPr indent="-228600" lvl="4" marL="2286000" algn="ctr">
              <a:lnSpc>
                <a:spcPct val="100000"/>
              </a:lnSpc>
              <a:spcBef>
                <a:spcPts val="0"/>
              </a:spcBef>
              <a:spcAft>
                <a:spcPts val="0"/>
              </a:spcAft>
              <a:buClr>
                <a:srgbClr val="000000"/>
              </a:buClr>
              <a:buSzPts val="1500"/>
              <a:buFont typeface="Helvetica Neue Light"/>
              <a:buNone/>
              <a:defRPr sz="2100"/>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23" name="Google Shape;23;p5"/>
          <p:cNvSpPr txBox="1"/>
          <p:nvPr>
            <p:ph idx="12" type="sldNum"/>
          </p:nvPr>
        </p:nvSpPr>
        <p:spPr>
          <a:xfrm>
            <a:off x="4437983" y="4875609"/>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4" name="Shape 24"/>
        <p:cNvGrpSpPr/>
        <p:nvPr/>
      </p:nvGrpSpPr>
      <p:grpSpPr>
        <a:xfrm>
          <a:off x="0" y="0"/>
          <a:ext cx="0" cy="0"/>
          <a:chOff x="0" y="0"/>
          <a:chExt cx="0" cy="0"/>
        </a:xfrm>
      </p:grpSpPr>
      <p:sp>
        <p:nvSpPr>
          <p:cNvPr id="25" name="Google Shape;25;p6"/>
          <p:cNvSpPr txBox="1"/>
          <p:nvPr>
            <p:ph type="title"/>
          </p:nvPr>
        </p:nvSpPr>
        <p:spPr>
          <a:xfrm>
            <a:off x="892969" y="1701105"/>
            <a:ext cx="7358100" cy="17412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6" name="Google Shape;26;p6"/>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7" name="Shape 27"/>
        <p:cNvGrpSpPr/>
        <p:nvPr/>
      </p:nvGrpSpPr>
      <p:grpSpPr>
        <a:xfrm>
          <a:off x="0" y="0"/>
          <a:ext cx="0" cy="0"/>
          <a:chOff x="0" y="0"/>
          <a:chExt cx="0" cy="0"/>
        </a:xfrm>
      </p:grpSpPr>
      <p:sp>
        <p:nvSpPr>
          <p:cNvPr id="28" name="Google Shape;28;p7"/>
          <p:cNvSpPr/>
          <p:nvPr>
            <p:ph idx="2" type="pic"/>
          </p:nvPr>
        </p:nvSpPr>
        <p:spPr>
          <a:xfrm>
            <a:off x="4723805" y="334863"/>
            <a:ext cx="3750600" cy="43398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29" name="Google Shape;29;p7"/>
          <p:cNvSpPr txBox="1"/>
          <p:nvPr>
            <p:ph type="title"/>
          </p:nvPr>
        </p:nvSpPr>
        <p:spPr>
          <a:xfrm>
            <a:off x="669727" y="334863"/>
            <a:ext cx="3750600" cy="21030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Clr>
                <a:srgbClr val="000000"/>
              </a:buClr>
              <a:buSzPts val="3900"/>
              <a:buFont typeface="Helvetica Neue Light"/>
              <a:buNone/>
              <a:defRPr sz="3900"/>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0" name="Google Shape;30;p7"/>
          <p:cNvSpPr txBox="1"/>
          <p:nvPr>
            <p:ph idx="1" type="body"/>
          </p:nvPr>
        </p:nvSpPr>
        <p:spPr>
          <a:xfrm>
            <a:off x="669727" y="2511475"/>
            <a:ext cx="3750600" cy="2163300"/>
          </a:xfrm>
          <a:prstGeom prst="rect">
            <a:avLst/>
          </a:prstGeom>
          <a:noFill/>
          <a:ln>
            <a:noFill/>
          </a:ln>
        </p:spPr>
        <p:txBody>
          <a:bodyPr anchorCtr="0" anchor="t" bIns="32750" lIns="32750" spcFirstLastPara="1" rIns="32750" wrap="square" tIns="32750">
            <a:noAutofit/>
          </a:bodyPr>
          <a:lstStyle>
            <a:lvl1pPr indent="-228600" lvl="0" marL="457200" algn="ctr">
              <a:lnSpc>
                <a:spcPct val="100000"/>
              </a:lnSpc>
              <a:spcBef>
                <a:spcPts val="0"/>
              </a:spcBef>
              <a:spcAft>
                <a:spcPts val="0"/>
              </a:spcAft>
              <a:buClr>
                <a:srgbClr val="000000"/>
              </a:buClr>
              <a:buSzPts val="1500"/>
              <a:buFont typeface="Helvetica Neue Light"/>
              <a:buNone/>
              <a:defRPr sz="2100"/>
            </a:lvl1pPr>
            <a:lvl2pPr indent="-228600" lvl="1" marL="914400" algn="ctr">
              <a:lnSpc>
                <a:spcPct val="100000"/>
              </a:lnSpc>
              <a:spcBef>
                <a:spcPts val="0"/>
              </a:spcBef>
              <a:spcAft>
                <a:spcPts val="0"/>
              </a:spcAft>
              <a:buClr>
                <a:srgbClr val="000000"/>
              </a:buClr>
              <a:buSzPts val="1500"/>
              <a:buFont typeface="Helvetica Neue Light"/>
              <a:buNone/>
              <a:defRPr sz="2100"/>
            </a:lvl2pPr>
            <a:lvl3pPr indent="-228600" lvl="2" marL="1371600" algn="ctr">
              <a:lnSpc>
                <a:spcPct val="100000"/>
              </a:lnSpc>
              <a:spcBef>
                <a:spcPts val="0"/>
              </a:spcBef>
              <a:spcAft>
                <a:spcPts val="0"/>
              </a:spcAft>
              <a:buClr>
                <a:srgbClr val="000000"/>
              </a:buClr>
              <a:buSzPts val="1500"/>
              <a:buFont typeface="Helvetica Neue Light"/>
              <a:buNone/>
              <a:defRPr sz="2100"/>
            </a:lvl3pPr>
            <a:lvl4pPr indent="-228600" lvl="3" marL="1828800" algn="ctr">
              <a:lnSpc>
                <a:spcPct val="100000"/>
              </a:lnSpc>
              <a:spcBef>
                <a:spcPts val="0"/>
              </a:spcBef>
              <a:spcAft>
                <a:spcPts val="0"/>
              </a:spcAft>
              <a:buClr>
                <a:srgbClr val="000000"/>
              </a:buClr>
              <a:buSzPts val="1500"/>
              <a:buFont typeface="Helvetica Neue Light"/>
              <a:buNone/>
              <a:defRPr sz="2100"/>
            </a:lvl4pPr>
            <a:lvl5pPr indent="-228600" lvl="4" marL="2286000" algn="ctr">
              <a:lnSpc>
                <a:spcPct val="100000"/>
              </a:lnSpc>
              <a:spcBef>
                <a:spcPts val="0"/>
              </a:spcBef>
              <a:spcAft>
                <a:spcPts val="0"/>
              </a:spcAft>
              <a:buClr>
                <a:srgbClr val="000000"/>
              </a:buClr>
              <a:buSzPts val="1500"/>
              <a:buFont typeface="Helvetica Neue Light"/>
              <a:buNone/>
              <a:defRPr sz="2100"/>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31" name="Google Shape;31;p7"/>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2" name="Shape 32"/>
        <p:cNvGrpSpPr/>
        <p:nvPr/>
      </p:nvGrpSpPr>
      <p:grpSpPr>
        <a:xfrm>
          <a:off x="0" y="0"/>
          <a:ext cx="0" cy="0"/>
          <a:chOff x="0" y="0"/>
          <a:chExt cx="0" cy="0"/>
        </a:xfrm>
      </p:grpSpPr>
      <p:sp>
        <p:nvSpPr>
          <p:cNvPr id="33" name="Google Shape;33;p8"/>
          <p:cNvSpPr txBox="1"/>
          <p:nvPr>
            <p:ph type="title"/>
          </p:nvPr>
        </p:nvSpPr>
        <p:spPr>
          <a:xfrm>
            <a:off x="669727" y="234404"/>
            <a:ext cx="7804500" cy="11385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4" name="Google Shape;34;p8"/>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5" name="Shape 35"/>
        <p:cNvGrpSpPr/>
        <p:nvPr/>
      </p:nvGrpSpPr>
      <p:grpSpPr>
        <a:xfrm>
          <a:off x="0" y="0"/>
          <a:ext cx="0" cy="0"/>
          <a:chOff x="0" y="0"/>
          <a:chExt cx="0" cy="0"/>
        </a:xfrm>
      </p:grpSpPr>
      <p:sp>
        <p:nvSpPr>
          <p:cNvPr id="36" name="Google Shape;36;p9"/>
          <p:cNvSpPr txBox="1"/>
          <p:nvPr>
            <p:ph type="title"/>
          </p:nvPr>
        </p:nvSpPr>
        <p:spPr>
          <a:xfrm>
            <a:off x="669727" y="234404"/>
            <a:ext cx="7804500" cy="11385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7" name="Google Shape;37;p9"/>
          <p:cNvSpPr txBox="1"/>
          <p:nvPr>
            <p:ph idx="1" type="body"/>
          </p:nvPr>
        </p:nvSpPr>
        <p:spPr>
          <a:xfrm>
            <a:off x="669727" y="1372939"/>
            <a:ext cx="7804500" cy="3315000"/>
          </a:xfrm>
          <a:prstGeom prst="rect">
            <a:avLst/>
          </a:prstGeom>
          <a:noFill/>
          <a:ln>
            <a:noFill/>
          </a:ln>
        </p:spPr>
        <p:txBody>
          <a:bodyPr anchorCtr="0" anchor="ctr" bIns="32750" lIns="32750" spcFirstLastPara="1" rIns="32750" wrap="square" tIns="32750">
            <a:noAutofit/>
          </a:bodyPr>
          <a:lstStyle>
            <a:lvl1pPr indent="-285750" lvl="0" marL="457200" algn="l">
              <a:lnSpc>
                <a:spcPct val="100000"/>
              </a:lnSpc>
              <a:spcBef>
                <a:spcPts val="2700"/>
              </a:spcBef>
              <a:spcAft>
                <a:spcPts val="0"/>
              </a:spcAft>
              <a:buClr>
                <a:srgbClr val="000000"/>
              </a:buClr>
              <a:buSzPts val="900"/>
              <a:buChar char="•"/>
              <a:defRPr/>
            </a:lvl1pPr>
            <a:lvl2pPr indent="-285750" lvl="1" marL="914400" algn="l">
              <a:lnSpc>
                <a:spcPct val="100000"/>
              </a:lnSpc>
              <a:spcBef>
                <a:spcPts val="2700"/>
              </a:spcBef>
              <a:spcAft>
                <a:spcPts val="0"/>
              </a:spcAft>
              <a:buClr>
                <a:srgbClr val="000000"/>
              </a:buClr>
              <a:buSzPts val="900"/>
              <a:buChar char="•"/>
              <a:defRPr/>
            </a:lvl2pPr>
            <a:lvl3pPr indent="-285750" lvl="2" marL="1371600" algn="l">
              <a:lnSpc>
                <a:spcPct val="100000"/>
              </a:lnSpc>
              <a:spcBef>
                <a:spcPts val="2700"/>
              </a:spcBef>
              <a:spcAft>
                <a:spcPts val="0"/>
              </a:spcAft>
              <a:buClr>
                <a:srgbClr val="000000"/>
              </a:buClr>
              <a:buSzPts val="900"/>
              <a:buChar char="•"/>
              <a:defRPr/>
            </a:lvl3pPr>
            <a:lvl4pPr indent="-285750" lvl="3" marL="1828800" algn="l">
              <a:lnSpc>
                <a:spcPct val="100000"/>
              </a:lnSpc>
              <a:spcBef>
                <a:spcPts val="2700"/>
              </a:spcBef>
              <a:spcAft>
                <a:spcPts val="0"/>
              </a:spcAft>
              <a:buClr>
                <a:srgbClr val="000000"/>
              </a:buClr>
              <a:buSzPts val="900"/>
              <a:buChar char="•"/>
              <a:defRPr/>
            </a:lvl4pPr>
            <a:lvl5pPr indent="-285750" lvl="4" marL="2286000" algn="l">
              <a:lnSpc>
                <a:spcPct val="100000"/>
              </a:lnSpc>
              <a:spcBef>
                <a:spcPts val="2700"/>
              </a:spcBef>
              <a:spcAft>
                <a:spcPts val="0"/>
              </a:spcAft>
              <a:buClr>
                <a:srgbClr val="000000"/>
              </a:buClr>
              <a:buSzPts val="900"/>
              <a:buChar char="•"/>
              <a:defRPr/>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38" name="Google Shape;38;p9"/>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9" name="Shape 39"/>
        <p:cNvGrpSpPr/>
        <p:nvPr/>
      </p:nvGrpSpPr>
      <p:grpSpPr>
        <a:xfrm>
          <a:off x="0" y="0"/>
          <a:ext cx="0" cy="0"/>
          <a:chOff x="0" y="0"/>
          <a:chExt cx="0" cy="0"/>
        </a:xfrm>
      </p:grpSpPr>
      <p:sp>
        <p:nvSpPr>
          <p:cNvPr id="40" name="Google Shape;40;p10"/>
          <p:cNvSpPr/>
          <p:nvPr>
            <p:ph idx="2" type="pic"/>
          </p:nvPr>
        </p:nvSpPr>
        <p:spPr>
          <a:xfrm>
            <a:off x="4723805" y="1372939"/>
            <a:ext cx="3750600" cy="33150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1" name="Google Shape;41;p10"/>
          <p:cNvSpPr txBox="1"/>
          <p:nvPr>
            <p:ph type="title"/>
          </p:nvPr>
        </p:nvSpPr>
        <p:spPr>
          <a:xfrm>
            <a:off x="669727" y="234404"/>
            <a:ext cx="7804500" cy="1138500"/>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42" name="Google Shape;42;p10"/>
          <p:cNvSpPr txBox="1"/>
          <p:nvPr>
            <p:ph idx="1" type="body"/>
          </p:nvPr>
        </p:nvSpPr>
        <p:spPr>
          <a:xfrm>
            <a:off x="669727" y="1372939"/>
            <a:ext cx="3750600" cy="3315000"/>
          </a:xfrm>
          <a:prstGeom prst="rect">
            <a:avLst/>
          </a:prstGeom>
          <a:noFill/>
          <a:ln>
            <a:noFill/>
          </a:ln>
        </p:spPr>
        <p:txBody>
          <a:bodyPr anchorCtr="0" anchor="ctr" bIns="32750" lIns="32750" spcFirstLastPara="1" rIns="32750" wrap="square" tIns="32750">
            <a:noAutofit/>
          </a:bodyPr>
          <a:lstStyle>
            <a:lvl1pPr indent="-317500" lvl="0" marL="457200" algn="l">
              <a:lnSpc>
                <a:spcPct val="100000"/>
              </a:lnSpc>
              <a:spcBef>
                <a:spcPts val="2100"/>
              </a:spcBef>
              <a:spcAft>
                <a:spcPts val="0"/>
              </a:spcAft>
              <a:buClr>
                <a:srgbClr val="000000"/>
              </a:buClr>
              <a:buSzPts val="1400"/>
              <a:buFont typeface="Helvetica Neue Light"/>
              <a:buChar char="•"/>
              <a:defRPr sz="1800"/>
            </a:lvl1pPr>
            <a:lvl2pPr indent="-317500" lvl="1" marL="914400" algn="l">
              <a:lnSpc>
                <a:spcPct val="100000"/>
              </a:lnSpc>
              <a:spcBef>
                <a:spcPts val="2100"/>
              </a:spcBef>
              <a:spcAft>
                <a:spcPts val="0"/>
              </a:spcAft>
              <a:buClr>
                <a:srgbClr val="000000"/>
              </a:buClr>
              <a:buSzPts val="1400"/>
              <a:buFont typeface="Helvetica Neue Light"/>
              <a:buChar char="•"/>
              <a:defRPr sz="1800"/>
            </a:lvl2pPr>
            <a:lvl3pPr indent="-317500" lvl="2" marL="1371600" algn="l">
              <a:lnSpc>
                <a:spcPct val="100000"/>
              </a:lnSpc>
              <a:spcBef>
                <a:spcPts val="2100"/>
              </a:spcBef>
              <a:spcAft>
                <a:spcPts val="0"/>
              </a:spcAft>
              <a:buClr>
                <a:srgbClr val="000000"/>
              </a:buClr>
              <a:buSzPts val="1400"/>
              <a:buFont typeface="Helvetica Neue Light"/>
              <a:buChar char="•"/>
              <a:defRPr sz="1800"/>
            </a:lvl3pPr>
            <a:lvl4pPr indent="-317500" lvl="3" marL="1828800" algn="l">
              <a:lnSpc>
                <a:spcPct val="100000"/>
              </a:lnSpc>
              <a:spcBef>
                <a:spcPts val="2100"/>
              </a:spcBef>
              <a:spcAft>
                <a:spcPts val="0"/>
              </a:spcAft>
              <a:buClr>
                <a:srgbClr val="000000"/>
              </a:buClr>
              <a:buSzPts val="1400"/>
              <a:buFont typeface="Helvetica Neue Light"/>
              <a:buChar char="•"/>
              <a:defRPr sz="1800"/>
            </a:lvl4pPr>
            <a:lvl5pPr indent="-317500" lvl="4" marL="2286000" algn="l">
              <a:lnSpc>
                <a:spcPct val="100000"/>
              </a:lnSpc>
              <a:spcBef>
                <a:spcPts val="2100"/>
              </a:spcBef>
              <a:spcAft>
                <a:spcPts val="0"/>
              </a:spcAft>
              <a:buClr>
                <a:srgbClr val="000000"/>
              </a:buClr>
              <a:buSzPts val="1400"/>
              <a:buFont typeface="Helvetica Neue Light"/>
              <a:buChar char="•"/>
              <a:defRPr sz="1800"/>
            </a:lvl5pPr>
            <a:lvl6pPr indent="-285750" lvl="5" marL="2743200" algn="l">
              <a:lnSpc>
                <a:spcPct val="100000"/>
              </a:lnSpc>
              <a:spcBef>
                <a:spcPts val="2700"/>
              </a:spcBef>
              <a:spcAft>
                <a:spcPts val="0"/>
              </a:spcAft>
              <a:buClr>
                <a:srgbClr val="000000"/>
              </a:buClr>
              <a:buSzPts val="900"/>
              <a:buChar char="•"/>
              <a:defRPr/>
            </a:lvl6pPr>
            <a:lvl7pPr indent="-285750" lvl="6" marL="3200400" algn="l">
              <a:lnSpc>
                <a:spcPct val="100000"/>
              </a:lnSpc>
              <a:spcBef>
                <a:spcPts val="2700"/>
              </a:spcBef>
              <a:spcAft>
                <a:spcPts val="0"/>
              </a:spcAft>
              <a:buClr>
                <a:srgbClr val="000000"/>
              </a:buClr>
              <a:buSzPts val="900"/>
              <a:buChar char="•"/>
              <a:defRPr/>
            </a:lvl7pPr>
            <a:lvl8pPr indent="-285750" lvl="7" marL="3657600" algn="l">
              <a:lnSpc>
                <a:spcPct val="100000"/>
              </a:lnSpc>
              <a:spcBef>
                <a:spcPts val="2700"/>
              </a:spcBef>
              <a:spcAft>
                <a:spcPts val="0"/>
              </a:spcAft>
              <a:buClr>
                <a:srgbClr val="000000"/>
              </a:buClr>
              <a:buSzPts val="900"/>
              <a:buChar char="•"/>
              <a:defRPr/>
            </a:lvl8pPr>
            <a:lvl9pPr indent="-285750" lvl="8" marL="4114800" algn="l">
              <a:lnSpc>
                <a:spcPct val="100000"/>
              </a:lnSpc>
              <a:spcBef>
                <a:spcPts val="2700"/>
              </a:spcBef>
              <a:spcAft>
                <a:spcPts val="0"/>
              </a:spcAft>
              <a:buClr>
                <a:srgbClr val="000000"/>
              </a:buClr>
              <a:buSzPts val="900"/>
              <a:buChar char="•"/>
              <a:defRPr/>
            </a:lvl9pPr>
          </a:lstStyle>
          <a:p/>
        </p:txBody>
      </p:sp>
      <p:sp>
        <p:nvSpPr>
          <p:cNvPr id="43" name="Google Shape;43;p10"/>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69727" y="234404"/>
            <a:ext cx="7804500" cy="1138500"/>
          </a:xfrm>
          <a:prstGeom prst="rect">
            <a:avLst/>
          </a:prstGeom>
          <a:noFill/>
          <a:ln>
            <a:noFill/>
          </a:ln>
        </p:spPr>
        <p:txBody>
          <a:bodyPr anchorCtr="0" anchor="ctr" bIns="32750" lIns="32750" spcFirstLastPara="1" rIns="32750" wrap="square" tIns="32750">
            <a:noAutofit/>
          </a:bodyPr>
          <a:lstStyle>
            <a:lvl1pPr lvl="0"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5200"/>
              <a:buFont typeface="Helvetica Neue Light"/>
              <a:buNone/>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669727" y="1372939"/>
            <a:ext cx="7804500" cy="3315000"/>
          </a:xfrm>
          <a:prstGeom prst="rect">
            <a:avLst/>
          </a:prstGeom>
          <a:noFill/>
          <a:ln>
            <a:noFill/>
          </a:ln>
        </p:spPr>
        <p:txBody>
          <a:bodyPr anchorCtr="0" anchor="ctr" bIns="32750" lIns="32750" spcFirstLastPara="1" rIns="32750" wrap="square" tIns="32750">
            <a:noAutofit/>
          </a:bodyPr>
          <a:lstStyle>
            <a:lvl1pPr indent="-336550" lvl="0" marL="4572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1pPr>
            <a:lvl2pPr indent="-336550" lvl="1" marL="9144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2pPr>
            <a:lvl3pPr indent="-336550" lvl="2" marL="13716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3pPr>
            <a:lvl4pPr indent="-336550" lvl="3" marL="18288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4pPr>
            <a:lvl5pPr indent="-336550" lvl="4" marL="22860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5pPr>
            <a:lvl6pPr indent="-336550" lvl="5" marL="27432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6550" lvl="6" marL="32004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6550" lvl="7" marL="36576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6550" lvl="8" marL="4114800" marR="0" rtl="0" algn="l">
              <a:lnSpc>
                <a:spcPct val="100000"/>
              </a:lnSpc>
              <a:spcBef>
                <a:spcPts val="2700"/>
              </a:spcBef>
              <a:spcAft>
                <a:spcPts val="0"/>
              </a:spcAft>
              <a:buClr>
                <a:srgbClr val="000000"/>
              </a:buClr>
              <a:buSzPts val="1700"/>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B3B3B"/>
            </a:gs>
            <a:gs pos="31000">
              <a:schemeClr val="dk1"/>
            </a:gs>
            <a:gs pos="100000">
              <a:schemeClr val="dk1"/>
            </a:gs>
          </a:gsLst>
          <a:lin ang="5400012" scaled="0"/>
        </a:gradFill>
      </p:bgPr>
    </p:bg>
    <p:spTree>
      <p:nvGrpSpPr>
        <p:cNvPr id="59" name="Shape 59"/>
        <p:cNvGrpSpPr/>
        <p:nvPr/>
      </p:nvGrpSpPr>
      <p:grpSpPr>
        <a:xfrm>
          <a:off x="0" y="0"/>
          <a:ext cx="0" cy="0"/>
          <a:chOff x="0" y="0"/>
          <a:chExt cx="0" cy="0"/>
        </a:xfrm>
      </p:grpSpPr>
      <p:pic>
        <p:nvPicPr>
          <p:cNvPr descr="horizon.png" id="60" name="Google Shape;60;p15"/>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61" name="Google Shape;61;p15"/>
          <p:cNvSpPr txBox="1"/>
          <p:nvPr>
            <p:ph type="title"/>
          </p:nvPr>
        </p:nvSpPr>
        <p:spPr>
          <a:xfrm>
            <a:off x="609600" y="205978"/>
            <a:ext cx="7924800" cy="857400"/>
          </a:xfrm>
          <a:prstGeom prst="rect">
            <a:avLst/>
          </a:prstGeom>
          <a:noFill/>
          <a:ln>
            <a:noFill/>
          </a:ln>
        </p:spPr>
        <p:txBody>
          <a:bodyPr anchorCtr="0" anchor="b" bIns="83800" lIns="83800" spcFirstLastPara="1" rIns="83800" wrap="square" tIns="83800">
            <a:noAutofit/>
          </a:bodyPr>
          <a:lstStyle>
            <a:lvl1pPr indent="0" lvl="0" marL="0" marR="0" rtl="0" algn="l">
              <a:spcBef>
                <a:spcPts val="0"/>
              </a:spcBef>
              <a:spcAft>
                <a:spcPts val="0"/>
              </a:spcAft>
              <a:buClr>
                <a:schemeClr val="lt1"/>
              </a:buClr>
              <a:buSzPts val="1300"/>
              <a:buFont typeface="Arial Narrow"/>
              <a:buNone/>
              <a:defRPr b="0" i="0" sz="28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300"/>
              <a:buNone/>
              <a:defRPr b="0" i="0" sz="1700" u="none" cap="none" strike="noStrike">
                <a:solidFill>
                  <a:schemeClr val="lt2"/>
                </a:solidFill>
              </a:defRPr>
            </a:lvl2pPr>
            <a:lvl3pPr indent="0" lvl="2" marL="0" marR="0" rtl="0" algn="l">
              <a:spcBef>
                <a:spcPts val="0"/>
              </a:spcBef>
              <a:spcAft>
                <a:spcPts val="0"/>
              </a:spcAft>
              <a:buSzPts val="1300"/>
              <a:buNone/>
              <a:defRPr b="0" i="0" sz="1700" u="none" cap="none" strike="noStrike">
                <a:solidFill>
                  <a:schemeClr val="lt2"/>
                </a:solidFill>
              </a:defRPr>
            </a:lvl3pPr>
            <a:lvl4pPr indent="0" lvl="3" marL="0" marR="0" rtl="0" algn="l">
              <a:spcBef>
                <a:spcPts val="0"/>
              </a:spcBef>
              <a:spcAft>
                <a:spcPts val="0"/>
              </a:spcAft>
              <a:buSzPts val="1300"/>
              <a:buNone/>
              <a:defRPr b="0" i="0" sz="1700" u="none" cap="none" strike="noStrike">
                <a:solidFill>
                  <a:schemeClr val="lt2"/>
                </a:solidFill>
              </a:defRPr>
            </a:lvl4pPr>
            <a:lvl5pPr indent="0" lvl="4" marL="0" marR="0" rtl="0" algn="l">
              <a:spcBef>
                <a:spcPts val="0"/>
              </a:spcBef>
              <a:spcAft>
                <a:spcPts val="0"/>
              </a:spcAft>
              <a:buSzPts val="1300"/>
              <a:buNone/>
              <a:defRPr b="0" i="0" sz="1700" u="none" cap="none" strike="noStrike">
                <a:solidFill>
                  <a:schemeClr val="lt2"/>
                </a:solidFill>
              </a:defRPr>
            </a:lvl5pPr>
            <a:lvl6pPr indent="0" lvl="5" marL="0" marR="0" rtl="0" algn="l">
              <a:spcBef>
                <a:spcPts val="0"/>
              </a:spcBef>
              <a:spcAft>
                <a:spcPts val="0"/>
              </a:spcAft>
              <a:buSzPts val="1300"/>
              <a:buNone/>
              <a:defRPr b="0" i="0" sz="1700" u="none" cap="none" strike="noStrike">
                <a:solidFill>
                  <a:schemeClr val="lt2"/>
                </a:solidFill>
              </a:defRPr>
            </a:lvl6pPr>
            <a:lvl7pPr indent="0" lvl="6" marL="0" marR="0" rtl="0" algn="l">
              <a:spcBef>
                <a:spcPts val="0"/>
              </a:spcBef>
              <a:spcAft>
                <a:spcPts val="0"/>
              </a:spcAft>
              <a:buSzPts val="1300"/>
              <a:buNone/>
              <a:defRPr b="0" i="0" sz="1700" u="none" cap="none" strike="noStrike">
                <a:solidFill>
                  <a:schemeClr val="lt2"/>
                </a:solidFill>
              </a:defRPr>
            </a:lvl7pPr>
            <a:lvl8pPr indent="0" lvl="7" marL="0" marR="0" rtl="0" algn="l">
              <a:spcBef>
                <a:spcPts val="0"/>
              </a:spcBef>
              <a:spcAft>
                <a:spcPts val="0"/>
              </a:spcAft>
              <a:buSzPts val="1300"/>
              <a:buNone/>
              <a:defRPr b="0" i="0" sz="1700" u="none" cap="none" strike="noStrike">
                <a:solidFill>
                  <a:schemeClr val="lt2"/>
                </a:solidFill>
              </a:defRPr>
            </a:lvl8pPr>
            <a:lvl9pPr indent="0" lvl="8" marL="0" marR="0" rtl="0" algn="l">
              <a:spcBef>
                <a:spcPts val="0"/>
              </a:spcBef>
              <a:spcAft>
                <a:spcPts val="0"/>
              </a:spcAft>
              <a:buSzPts val="1300"/>
              <a:buNone/>
              <a:defRPr b="0" i="0" sz="1700" u="none" cap="none" strike="noStrike">
                <a:solidFill>
                  <a:schemeClr val="lt2"/>
                </a:solidFill>
              </a:defRPr>
            </a:lvl9pPr>
          </a:lstStyle>
          <a:p/>
        </p:txBody>
      </p:sp>
      <p:sp>
        <p:nvSpPr>
          <p:cNvPr id="62" name="Google Shape;62;p15"/>
          <p:cNvSpPr txBox="1"/>
          <p:nvPr>
            <p:ph idx="1" type="body"/>
          </p:nvPr>
        </p:nvSpPr>
        <p:spPr>
          <a:xfrm>
            <a:off x="609600" y="1200150"/>
            <a:ext cx="7924800" cy="3394500"/>
          </a:xfrm>
          <a:prstGeom prst="rect">
            <a:avLst/>
          </a:prstGeom>
          <a:noFill/>
          <a:ln>
            <a:noFill/>
          </a:ln>
        </p:spPr>
        <p:txBody>
          <a:bodyPr anchorCtr="0" anchor="t" bIns="83800" lIns="83800" spcFirstLastPara="1" rIns="83800" wrap="square" tIns="83800">
            <a:noAutofit/>
          </a:bodyPr>
          <a:lstStyle>
            <a:lvl1pPr indent="-323850" lvl="0" marL="457200" marR="0" rtl="0" algn="l">
              <a:lnSpc>
                <a:spcPct val="100000"/>
              </a:lnSpc>
              <a:spcBef>
                <a:spcPts val="3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1pPr>
            <a:lvl2pPr indent="-323850" lvl="1" marL="914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2pPr>
            <a:lvl3pPr indent="-323850" lvl="2" marL="1371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3pPr>
            <a:lvl4pPr indent="-323850" lvl="3" marL="18288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4pPr>
            <a:lvl5pPr indent="-323850" lvl="4" marL="22860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5pPr>
            <a:lvl6pPr indent="-323850" lvl="5" marL="27432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6pPr>
            <a:lvl7pPr indent="-323850" lvl="6" marL="32004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7pPr>
            <a:lvl8pPr indent="-323850" lvl="7" marL="3657600" marR="0" rtl="0" algn="l">
              <a:lnSpc>
                <a:spcPct val="100000"/>
              </a:lnSpc>
              <a:spcBef>
                <a:spcPts val="600"/>
              </a:spcBef>
              <a:spcAft>
                <a:spcPts val="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8pPr>
            <a:lvl9pPr indent="-323850" lvl="8" marL="4114800" marR="0" rtl="0" algn="l">
              <a:lnSpc>
                <a:spcPct val="100000"/>
              </a:lnSpc>
              <a:spcBef>
                <a:spcPts val="600"/>
              </a:spcBef>
              <a:spcAft>
                <a:spcPts val="600"/>
              </a:spcAft>
              <a:buClr>
                <a:schemeClr val="lt2"/>
              </a:buClr>
              <a:buSzPts val="1500"/>
              <a:buFont typeface="Arial"/>
              <a:buChar char="•"/>
              <a:defRPr b="0" i="0" sz="1500" u="none" cap="none" strike="noStrike">
                <a:solidFill>
                  <a:schemeClr val="lt1"/>
                </a:solidFill>
                <a:latin typeface="Arial Narrow"/>
                <a:ea typeface="Arial Narrow"/>
                <a:cs typeface="Arial Narrow"/>
                <a:sym typeface="Arial Narrow"/>
              </a:defRPr>
            </a:lvl9pPr>
          </a:lstStyle>
          <a:p/>
        </p:txBody>
      </p:sp>
      <p:sp>
        <p:nvSpPr>
          <p:cNvPr id="63" name="Google Shape;63;p15"/>
          <p:cNvSpPr txBox="1"/>
          <p:nvPr>
            <p:ph idx="10" type="dt"/>
          </p:nvPr>
        </p:nvSpPr>
        <p:spPr>
          <a:xfrm>
            <a:off x="5715000" y="4767263"/>
            <a:ext cx="1524000" cy="273900"/>
          </a:xfrm>
          <a:prstGeom prst="rect">
            <a:avLst/>
          </a:prstGeom>
          <a:noFill/>
          <a:ln>
            <a:noFill/>
          </a:ln>
        </p:spPr>
        <p:txBody>
          <a:bodyPr anchorCtr="0" anchor="ctr" bIns="83800" lIns="83800" spcFirstLastPara="1" rIns="83800" wrap="square" tIns="83800">
            <a:noAutofit/>
          </a:bodyPr>
          <a:lstStyle>
            <a:lvl1pPr indent="0" lvl="0" marL="0" marR="0" rtl="0" algn="r">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64" name="Google Shape;64;p15"/>
          <p:cNvSpPr txBox="1"/>
          <p:nvPr>
            <p:ph idx="11" type="ftr"/>
          </p:nvPr>
        </p:nvSpPr>
        <p:spPr>
          <a:xfrm>
            <a:off x="609600" y="4767263"/>
            <a:ext cx="2895600" cy="273900"/>
          </a:xfrm>
          <a:prstGeom prst="rect">
            <a:avLst/>
          </a:prstGeom>
          <a:noFill/>
          <a:ln>
            <a:noFill/>
          </a:ln>
        </p:spPr>
        <p:txBody>
          <a:bodyPr anchorCtr="0" anchor="ctr" bIns="83800" lIns="83800" spcFirstLastPara="1" rIns="83800" wrap="square" tIns="83800">
            <a:noAutofit/>
          </a:bodyPr>
          <a:lstStyle>
            <a:lvl1pPr indent="0" lvl="0" marL="0" marR="0" rtl="0" algn="l">
              <a:spcBef>
                <a:spcPts val="0"/>
              </a:spcBef>
              <a:spcAft>
                <a:spcPts val="0"/>
              </a:spcAft>
              <a:buSzPts val="1300"/>
              <a:buNone/>
              <a:defRPr b="0" i="0" sz="900" u="none" cap="none" strike="noStrike">
                <a:solidFill>
                  <a:schemeClr val="lt1"/>
                </a:solidFill>
                <a:latin typeface="Arial Narrow"/>
                <a:ea typeface="Arial Narrow"/>
                <a:cs typeface="Arial Narrow"/>
                <a:sym typeface="Arial Narrow"/>
              </a:defRPr>
            </a:lvl1pPr>
            <a:lvl2pPr indent="0" lvl="1" marL="4191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2pPr>
            <a:lvl3pPr indent="0" lvl="2" marL="8382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3pPr>
            <a:lvl4pPr indent="0" lvl="3" marL="12573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4pPr>
            <a:lvl5pPr indent="0" lvl="4" marL="16764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5pPr>
            <a:lvl6pPr indent="0" lvl="5" marL="20955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6pPr>
            <a:lvl7pPr indent="0" lvl="6" marL="25146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7pPr>
            <a:lvl8pPr indent="0" lvl="7" marL="29337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8pPr>
            <a:lvl9pPr indent="0" lvl="8" marL="3352800" marR="0" rtl="0" algn="l">
              <a:spcBef>
                <a:spcPts val="0"/>
              </a:spcBef>
              <a:spcAft>
                <a:spcPts val="0"/>
              </a:spcAft>
              <a:buSzPts val="1300"/>
              <a:buNone/>
              <a:defRPr b="0" i="0" sz="1700" u="none" cap="none" strike="noStrike">
                <a:solidFill>
                  <a:schemeClr val="lt1"/>
                </a:solidFill>
                <a:latin typeface="Arial Narrow"/>
                <a:ea typeface="Arial Narrow"/>
                <a:cs typeface="Arial Narrow"/>
                <a:sym typeface="Arial Narrow"/>
              </a:defRPr>
            </a:lvl9pPr>
          </a:lstStyle>
          <a:p/>
        </p:txBody>
      </p:sp>
      <p:sp>
        <p:nvSpPr>
          <p:cNvPr id="65" name="Google Shape;65;p15"/>
          <p:cNvSpPr txBox="1"/>
          <p:nvPr>
            <p:ph idx="12" type="sldNum"/>
          </p:nvPr>
        </p:nvSpPr>
        <p:spPr>
          <a:xfrm>
            <a:off x="7543800" y="4767263"/>
            <a:ext cx="990600" cy="273900"/>
          </a:xfrm>
          <a:prstGeom prst="rect">
            <a:avLst/>
          </a:prstGeom>
          <a:noFill/>
          <a:ln>
            <a:noFill/>
          </a:ln>
        </p:spPr>
        <p:txBody>
          <a:bodyPr anchorCtr="0" anchor="ctr" bIns="41900" lIns="83800" spcFirstLastPara="1" rIns="83800" wrap="square" tIns="41900">
            <a:noAutofit/>
          </a:bodyPr>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0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0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0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0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0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0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0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0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s://docs.google.com/document/d/1rBaUgYYB3LVUL0fXF0pMDizUUhvZrH9Ksu1tLhQrJww/edit?usp=sharing"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s://docs.google.com/document/d/1Awx1FeGdmUHHwRyxVSk9_2t2CywcvdxZQUd1DLdE64o/edit?usp=sharing"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ctrTitle"/>
          </p:nvPr>
        </p:nvSpPr>
        <p:spPr>
          <a:xfrm>
            <a:off x="685793" y="660472"/>
            <a:ext cx="7772400" cy="9147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Black"/>
              <a:buNone/>
            </a:pPr>
            <a:r>
              <a:rPr lang="en-US" sz="3700">
                <a:latin typeface="Arial Black"/>
                <a:ea typeface="Arial Black"/>
                <a:cs typeface="Arial Black"/>
                <a:sym typeface="Arial Black"/>
              </a:rPr>
              <a:t>Sports Scholarships </a:t>
            </a:r>
            <a:endParaRPr sz="3700">
              <a:latin typeface="Arial Black"/>
              <a:ea typeface="Arial Black"/>
              <a:cs typeface="Arial Black"/>
              <a:sym typeface="Arial Black"/>
            </a:endParaRPr>
          </a:p>
          <a:p>
            <a:pPr indent="0" lvl="0" marL="0" marR="0" rtl="0" algn="ctr">
              <a:spcBef>
                <a:spcPts val="0"/>
              </a:spcBef>
              <a:spcAft>
                <a:spcPts val="0"/>
              </a:spcAft>
              <a:buClr>
                <a:schemeClr val="lt1"/>
              </a:buClr>
              <a:buFont typeface="Arial Black"/>
              <a:buNone/>
            </a:pPr>
            <a:r>
              <a:rPr lang="en-US" sz="3700">
                <a:latin typeface="Arial Black"/>
                <a:ea typeface="Arial Black"/>
                <a:cs typeface="Arial Black"/>
                <a:sym typeface="Arial Black"/>
              </a:rPr>
              <a:t>at RCHK </a:t>
            </a:r>
            <a:endParaRPr sz="3700">
              <a:latin typeface="Arial Black"/>
              <a:ea typeface="Arial Black"/>
              <a:cs typeface="Arial Black"/>
              <a:sym typeface="Arial Black"/>
            </a:endParaRPr>
          </a:p>
        </p:txBody>
      </p:sp>
      <p:sp>
        <p:nvSpPr>
          <p:cNvPr id="147" name="Google Shape;147;p27"/>
          <p:cNvSpPr txBox="1"/>
          <p:nvPr/>
        </p:nvSpPr>
        <p:spPr>
          <a:xfrm>
            <a:off x="685793" y="1778796"/>
            <a:ext cx="3408000" cy="2764500"/>
          </a:xfrm>
          <a:prstGeom prst="rect">
            <a:avLst/>
          </a:prstGeom>
          <a:noFill/>
          <a:ln>
            <a:noFill/>
          </a:ln>
        </p:spPr>
        <p:txBody>
          <a:bodyPr anchorCtr="0" anchor="t" bIns="83800" lIns="83800" spcFirstLastPara="1" rIns="83800" wrap="square" tIns="83800">
            <a:noAutofit/>
          </a:bodyPr>
          <a:lstStyle/>
          <a:p>
            <a:pPr indent="0" lvl="0" marL="0" rtl="0" algn="ctr">
              <a:spcBef>
                <a:spcPts val="0"/>
              </a:spcBef>
              <a:spcAft>
                <a:spcPts val="0"/>
              </a:spcAft>
              <a:buClr>
                <a:schemeClr val="dk1"/>
              </a:buClr>
              <a:buSzPts val="700"/>
              <a:buFont typeface="Arial"/>
              <a:buNone/>
            </a:pPr>
            <a:r>
              <a:rPr b="1" lang="en-US" sz="2200">
                <a:solidFill>
                  <a:schemeClr val="lt1"/>
                </a:solidFill>
              </a:rPr>
              <a:t>Mr Nick Sherriff-Smith</a:t>
            </a:r>
            <a:endParaRPr b="1" sz="2200">
              <a:solidFill>
                <a:schemeClr val="lt1"/>
              </a:solidFill>
            </a:endParaRPr>
          </a:p>
          <a:p>
            <a:pPr indent="0" lvl="0" marL="0" rtl="0" algn="ctr">
              <a:spcBef>
                <a:spcPts val="0"/>
              </a:spcBef>
              <a:spcAft>
                <a:spcPts val="0"/>
              </a:spcAft>
              <a:buClr>
                <a:schemeClr val="dk1"/>
              </a:buClr>
              <a:buSzPts val="700"/>
              <a:buFont typeface="Arial"/>
              <a:buNone/>
            </a:pPr>
            <a:r>
              <a:rPr lang="en-US" sz="2200">
                <a:solidFill>
                  <a:schemeClr val="lt1"/>
                </a:solidFill>
              </a:rPr>
              <a:t>	Athletic Director</a:t>
            </a:r>
            <a:endParaRPr sz="2200">
              <a:solidFill>
                <a:schemeClr val="lt1"/>
              </a:solidFill>
            </a:endParaRPr>
          </a:p>
          <a:p>
            <a:pPr indent="0" lvl="0" marL="0" rtl="0" algn="ctr">
              <a:spcBef>
                <a:spcPts val="0"/>
              </a:spcBef>
              <a:spcAft>
                <a:spcPts val="0"/>
              </a:spcAft>
              <a:buClr>
                <a:schemeClr val="dk1"/>
              </a:buClr>
              <a:buSzPts val="700"/>
              <a:buFont typeface="Arial"/>
              <a:buNone/>
            </a:pPr>
            <a:r>
              <a:t/>
            </a:r>
            <a:endParaRPr sz="2200">
              <a:solidFill>
                <a:schemeClr val="lt1"/>
              </a:solidFill>
            </a:endParaRPr>
          </a:p>
          <a:p>
            <a:pPr indent="0" lvl="0" marL="0" rtl="0" algn="ctr">
              <a:spcBef>
                <a:spcPts val="0"/>
              </a:spcBef>
              <a:spcAft>
                <a:spcPts val="0"/>
              </a:spcAft>
              <a:buClr>
                <a:schemeClr val="dk1"/>
              </a:buClr>
              <a:buSzPts val="700"/>
              <a:buFont typeface="Arial"/>
              <a:buNone/>
            </a:pPr>
            <a:r>
              <a:t/>
            </a:r>
            <a:endParaRPr sz="2200">
              <a:solidFill>
                <a:schemeClr val="lt1"/>
              </a:solidFill>
            </a:endParaRPr>
          </a:p>
          <a:p>
            <a:pPr indent="0" lvl="0" marL="0" rtl="0" algn="ctr">
              <a:spcBef>
                <a:spcPts val="0"/>
              </a:spcBef>
              <a:spcAft>
                <a:spcPts val="0"/>
              </a:spcAft>
              <a:buClr>
                <a:schemeClr val="dk1"/>
              </a:buClr>
              <a:buSzPts val="700"/>
              <a:buFont typeface="Arial"/>
              <a:buNone/>
            </a:pPr>
            <a:r>
              <a:t/>
            </a:r>
            <a:endParaRPr sz="2200">
              <a:solidFill>
                <a:schemeClr val="lt1"/>
              </a:solidFill>
            </a:endParaRPr>
          </a:p>
          <a:p>
            <a:pPr indent="0" lvl="0" marL="0" rtl="0" algn="l">
              <a:spcBef>
                <a:spcPts val="0"/>
              </a:spcBef>
              <a:spcAft>
                <a:spcPts val="0"/>
              </a:spcAft>
              <a:buClr>
                <a:schemeClr val="dk1"/>
              </a:buClr>
              <a:buSzPts val="700"/>
              <a:buFont typeface="Arial"/>
              <a:buNone/>
            </a:pPr>
            <a:r>
              <a:t/>
            </a:r>
            <a:endParaRPr sz="2200">
              <a:solidFill>
                <a:schemeClr val="lt1"/>
              </a:solidFill>
            </a:endParaRPr>
          </a:p>
          <a:p>
            <a:pPr indent="0" lvl="0" marL="0" rtl="0" algn="ctr">
              <a:spcBef>
                <a:spcPts val="0"/>
              </a:spcBef>
              <a:spcAft>
                <a:spcPts val="0"/>
              </a:spcAft>
              <a:buClr>
                <a:schemeClr val="dk1"/>
              </a:buClr>
              <a:buSzPts val="700"/>
              <a:buFont typeface="Arial"/>
              <a:buNone/>
            </a:pPr>
            <a:r>
              <a:rPr b="1" lang="en-US" sz="2200">
                <a:solidFill>
                  <a:schemeClr val="lt1"/>
                </a:solidFill>
              </a:rPr>
              <a:t>Kelly Megan </a:t>
            </a:r>
            <a:r>
              <a:rPr lang="en-US" sz="2200">
                <a:solidFill>
                  <a:schemeClr val="lt1"/>
                </a:solidFill>
              </a:rPr>
              <a:t>- </a:t>
            </a:r>
            <a:endParaRPr sz="2200">
              <a:solidFill>
                <a:schemeClr val="lt1"/>
              </a:solidFill>
            </a:endParaRPr>
          </a:p>
          <a:p>
            <a:pPr indent="0" lvl="0" marL="0" rtl="0" algn="ctr">
              <a:spcBef>
                <a:spcPts val="0"/>
              </a:spcBef>
              <a:spcAft>
                <a:spcPts val="0"/>
              </a:spcAft>
              <a:buClr>
                <a:schemeClr val="dk1"/>
              </a:buClr>
              <a:buSzPts val="700"/>
              <a:buFont typeface="Arial"/>
              <a:buNone/>
            </a:pPr>
            <a:r>
              <a:rPr lang="en-US" sz="1800">
                <a:solidFill>
                  <a:schemeClr val="lt1"/>
                </a:solidFill>
              </a:rPr>
              <a:t>Cross Country, Track &amp; Field</a:t>
            </a:r>
            <a:endParaRPr sz="1800">
              <a:solidFill>
                <a:schemeClr val="lt1"/>
              </a:solidFill>
            </a:endParaRPr>
          </a:p>
          <a:p>
            <a:pPr indent="0" lvl="0" marL="0" rtl="0" algn="ctr">
              <a:spcBef>
                <a:spcPts val="0"/>
              </a:spcBef>
              <a:spcAft>
                <a:spcPts val="0"/>
              </a:spcAft>
              <a:buClr>
                <a:schemeClr val="dk1"/>
              </a:buClr>
              <a:buSzPts val="700"/>
              <a:buFont typeface="Arial"/>
              <a:buNone/>
            </a:pPr>
            <a:r>
              <a:rPr lang="en-US" sz="2200">
                <a:solidFill>
                  <a:schemeClr val="lt1"/>
                </a:solidFill>
              </a:rPr>
              <a:t>	</a:t>
            </a:r>
            <a:endParaRPr sz="2200">
              <a:solidFill>
                <a:schemeClr val="lt1"/>
              </a:solidFill>
            </a:endParaRPr>
          </a:p>
          <a:p>
            <a:pPr indent="0" lvl="0" marL="0" rtl="0" algn="ctr">
              <a:spcBef>
                <a:spcPts val="0"/>
              </a:spcBef>
              <a:spcAft>
                <a:spcPts val="0"/>
              </a:spcAft>
              <a:buClr>
                <a:schemeClr val="dk1"/>
              </a:buClr>
              <a:buSzPts val="700"/>
              <a:buFont typeface="Arial"/>
              <a:buNone/>
            </a:pPr>
            <a:r>
              <a:t/>
            </a:r>
            <a:endParaRPr sz="2200">
              <a:solidFill>
                <a:schemeClr val="lt1"/>
              </a:solidFill>
            </a:endParaRPr>
          </a:p>
          <a:p>
            <a:pPr indent="0" lvl="0" marL="0" rtl="0" algn="ctr">
              <a:spcBef>
                <a:spcPts val="0"/>
              </a:spcBef>
              <a:spcAft>
                <a:spcPts val="0"/>
              </a:spcAft>
              <a:buClr>
                <a:schemeClr val="dk1"/>
              </a:buClr>
              <a:buSzPts val="700"/>
              <a:buFont typeface="Arial"/>
              <a:buNone/>
            </a:pPr>
            <a:r>
              <a:t/>
            </a:r>
            <a:endParaRPr sz="2200">
              <a:solidFill>
                <a:schemeClr val="lt1"/>
              </a:solidFill>
            </a:endParaRPr>
          </a:p>
          <a:p>
            <a:pPr indent="0" lvl="0" marL="0" rtl="0" algn="ctr">
              <a:spcBef>
                <a:spcPts val="0"/>
              </a:spcBef>
              <a:spcAft>
                <a:spcPts val="0"/>
              </a:spcAft>
              <a:buClr>
                <a:schemeClr val="lt1"/>
              </a:buClr>
              <a:buFont typeface="Arial Black"/>
              <a:buNone/>
            </a:pPr>
            <a:r>
              <a:t/>
            </a:r>
            <a:endParaRPr sz="2200"/>
          </a:p>
        </p:txBody>
      </p:sp>
      <p:sp>
        <p:nvSpPr>
          <p:cNvPr id="148" name="Google Shape;148;p27"/>
          <p:cNvSpPr txBox="1"/>
          <p:nvPr/>
        </p:nvSpPr>
        <p:spPr>
          <a:xfrm>
            <a:off x="4843371" y="1778796"/>
            <a:ext cx="3614700" cy="3520800"/>
          </a:xfrm>
          <a:prstGeom prst="rect">
            <a:avLst/>
          </a:prstGeom>
          <a:noFill/>
          <a:ln>
            <a:noFill/>
          </a:ln>
        </p:spPr>
        <p:txBody>
          <a:bodyPr anchorCtr="0" anchor="t" bIns="58925" lIns="58925" spcFirstLastPara="1" rIns="58925" wrap="square" tIns="58925">
            <a:spAutoFit/>
          </a:bodyPr>
          <a:lstStyle/>
          <a:p>
            <a:pPr indent="0" lvl="0" marL="0" rtl="0" algn="ctr">
              <a:spcBef>
                <a:spcPts val="0"/>
              </a:spcBef>
              <a:spcAft>
                <a:spcPts val="0"/>
              </a:spcAft>
              <a:buNone/>
            </a:pPr>
            <a:r>
              <a:rPr b="1" lang="en-US" sz="2200">
                <a:solidFill>
                  <a:schemeClr val="lt1"/>
                </a:solidFill>
              </a:rPr>
              <a:t>Mr </a:t>
            </a:r>
            <a:r>
              <a:rPr b="1" lang="en-US" sz="2200">
                <a:solidFill>
                  <a:schemeClr val="lt1"/>
                </a:solidFill>
              </a:rPr>
              <a:t>Lee Burns</a:t>
            </a:r>
            <a:endParaRPr b="1" sz="2200">
              <a:solidFill>
                <a:schemeClr val="lt1"/>
              </a:solidFill>
            </a:endParaRPr>
          </a:p>
          <a:p>
            <a:pPr indent="0" lvl="0" marL="0" rtl="0" algn="ctr">
              <a:spcBef>
                <a:spcPts val="0"/>
              </a:spcBef>
              <a:spcAft>
                <a:spcPts val="0"/>
              </a:spcAft>
              <a:buNone/>
            </a:pPr>
            <a:r>
              <a:rPr lang="en-US" sz="2200">
                <a:solidFill>
                  <a:schemeClr val="lt1"/>
                </a:solidFill>
              </a:rPr>
              <a:t>Head of Physical Education</a:t>
            </a:r>
            <a:endParaRPr sz="2200">
              <a:solidFill>
                <a:schemeClr val="lt1"/>
              </a:solidFill>
            </a:endParaRPr>
          </a:p>
          <a:p>
            <a:pPr indent="0" lvl="0" marL="0" rtl="0" algn="ctr">
              <a:spcBef>
                <a:spcPts val="0"/>
              </a:spcBef>
              <a:spcAft>
                <a:spcPts val="0"/>
              </a:spcAft>
              <a:buNone/>
            </a:pPr>
            <a:r>
              <a:rPr lang="en-US" sz="2200">
                <a:solidFill>
                  <a:schemeClr val="lt1"/>
                </a:solidFill>
              </a:rPr>
              <a:t> </a:t>
            </a:r>
            <a:endParaRPr sz="2200">
              <a:solidFill>
                <a:schemeClr val="lt1"/>
              </a:solidFill>
            </a:endParaRPr>
          </a:p>
          <a:p>
            <a:pPr indent="0" lvl="0" marL="0" rtl="0" algn="ctr">
              <a:spcBef>
                <a:spcPts val="0"/>
              </a:spcBef>
              <a:spcAft>
                <a:spcPts val="0"/>
              </a:spcAft>
              <a:buNone/>
            </a:pPr>
            <a:r>
              <a:rPr lang="en-US" sz="2200">
                <a:solidFill>
                  <a:schemeClr val="lt1"/>
                </a:solidFill>
              </a:rPr>
              <a:t>	</a:t>
            </a:r>
            <a:endParaRPr sz="2200">
              <a:solidFill>
                <a:schemeClr val="lt1"/>
              </a:solidFill>
            </a:endParaRPr>
          </a:p>
          <a:p>
            <a:pPr indent="0" lvl="0" marL="0" rtl="0" algn="ctr">
              <a:spcBef>
                <a:spcPts val="0"/>
              </a:spcBef>
              <a:spcAft>
                <a:spcPts val="0"/>
              </a:spcAft>
              <a:buNone/>
            </a:pPr>
            <a:r>
              <a:t/>
            </a:r>
            <a:endParaRPr sz="2200">
              <a:solidFill>
                <a:schemeClr val="lt1"/>
              </a:solidFill>
            </a:endParaRPr>
          </a:p>
          <a:p>
            <a:pPr indent="0" lvl="0" marL="0" rtl="0" algn="ctr">
              <a:spcBef>
                <a:spcPts val="0"/>
              </a:spcBef>
              <a:spcAft>
                <a:spcPts val="0"/>
              </a:spcAft>
              <a:buNone/>
            </a:pPr>
            <a:r>
              <a:t/>
            </a:r>
            <a:endParaRPr b="1" sz="2200">
              <a:solidFill>
                <a:schemeClr val="lt1"/>
              </a:solidFill>
            </a:endParaRPr>
          </a:p>
          <a:p>
            <a:pPr indent="0" lvl="0" marL="0" rtl="0" algn="ctr">
              <a:spcBef>
                <a:spcPts val="0"/>
              </a:spcBef>
              <a:spcAft>
                <a:spcPts val="0"/>
              </a:spcAft>
              <a:buNone/>
            </a:pPr>
            <a:r>
              <a:rPr b="1" lang="en-US" sz="2200">
                <a:solidFill>
                  <a:schemeClr val="lt1"/>
                </a:solidFill>
              </a:rPr>
              <a:t>Nicholas Cox</a:t>
            </a:r>
            <a:r>
              <a:rPr lang="en-US" sz="2200">
                <a:solidFill>
                  <a:schemeClr val="lt1"/>
                </a:solidFill>
              </a:rPr>
              <a:t> - </a:t>
            </a:r>
            <a:endParaRPr sz="2200">
              <a:solidFill>
                <a:schemeClr val="lt1"/>
              </a:solidFill>
            </a:endParaRPr>
          </a:p>
          <a:p>
            <a:pPr indent="0" lvl="0" marL="0" rtl="0" algn="ctr">
              <a:spcBef>
                <a:spcPts val="0"/>
              </a:spcBef>
              <a:spcAft>
                <a:spcPts val="0"/>
              </a:spcAft>
              <a:buNone/>
            </a:pPr>
            <a:r>
              <a:rPr lang="en-US" sz="1800">
                <a:solidFill>
                  <a:schemeClr val="lt1"/>
                </a:solidFill>
              </a:rPr>
              <a:t>Ultimate Frisbee, Cross Country, Track </a:t>
            </a:r>
            <a:endParaRPr sz="1800">
              <a:solidFill>
                <a:schemeClr val="lt1"/>
              </a:solidFill>
            </a:endParaRPr>
          </a:p>
          <a:p>
            <a:pPr indent="0" lvl="0" marL="0" rtl="0" algn="ctr">
              <a:spcBef>
                <a:spcPts val="0"/>
              </a:spcBef>
              <a:spcAft>
                <a:spcPts val="0"/>
              </a:spcAft>
              <a:buNone/>
            </a:pPr>
            <a:r>
              <a:rPr lang="en-US" sz="2200">
                <a:solidFill>
                  <a:schemeClr val="lt1"/>
                </a:solidFill>
              </a:rPr>
              <a:t>	</a:t>
            </a:r>
            <a:endParaRPr sz="2200">
              <a:solidFill>
                <a:schemeClr val="lt1"/>
              </a:solidFill>
            </a:endParaRPr>
          </a:p>
          <a:p>
            <a:pPr indent="0" lvl="0" marL="0" rtl="0" algn="ctr">
              <a:spcBef>
                <a:spcPts val="0"/>
              </a:spcBef>
              <a:spcAft>
                <a:spcPts val="0"/>
              </a:spcAft>
              <a:buNone/>
            </a:pPr>
            <a:r>
              <a:t/>
            </a:r>
            <a:endParaRPr sz="900"/>
          </a:p>
        </p:txBody>
      </p:sp>
      <p:sp>
        <p:nvSpPr>
          <p:cNvPr id="149" name="Google Shape;149;p27"/>
          <p:cNvSpPr txBox="1"/>
          <p:nvPr/>
        </p:nvSpPr>
        <p:spPr>
          <a:xfrm>
            <a:off x="2228906" y="3097775"/>
            <a:ext cx="4686300" cy="457800"/>
          </a:xfrm>
          <a:prstGeom prst="rect">
            <a:avLst/>
          </a:prstGeom>
          <a:noFill/>
          <a:ln>
            <a:noFill/>
          </a:ln>
        </p:spPr>
        <p:txBody>
          <a:bodyPr anchorCtr="0" anchor="t" bIns="58925" lIns="58925" spcFirstLastPara="1" rIns="58925" wrap="square" tIns="58925">
            <a:spAutoFit/>
          </a:bodyPr>
          <a:lstStyle/>
          <a:p>
            <a:pPr indent="0" lvl="0" marL="0" rtl="0" algn="ctr">
              <a:spcBef>
                <a:spcPts val="0"/>
              </a:spcBef>
              <a:spcAft>
                <a:spcPts val="0"/>
              </a:spcAft>
              <a:buNone/>
            </a:pPr>
            <a:r>
              <a:rPr lang="en-US" sz="2200">
                <a:solidFill>
                  <a:schemeClr val="lt1"/>
                </a:solidFill>
              </a:rPr>
              <a:t>Sports Scholarship Students</a:t>
            </a:r>
            <a:endParaRPr sz="900"/>
          </a:p>
        </p:txBody>
      </p:sp>
      <p:grpSp>
        <p:nvGrpSpPr>
          <p:cNvPr id="150" name="Google Shape;150;p27"/>
          <p:cNvGrpSpPr/>
          <p:nvPr/>
        </p:nvGrpSpPr>
        <p:grpSpPr>
          <a:xfrm>
            <a:off x="100543" y="66216"/>
            <a:ext cx="8964542" cy="5009601"/>
            <a:chOff x="143000" y="125575"/>
            <a:chExt cx="12750024" cy="9500475"/>
          </a:xfrm>
        </p:grpSpPr>
        <p:pic>
          <p:nvPicPr>
            <p:cNvPr id="151" name="Google Shape;151;p27"/>
            <p:cNvPicPr preferRelativeResize="0"/>
            <p:nvPr/>
          </p:nvPicPr>
          <p:blipFill>
            <a:blip r:embed="rId3">
              <a:alphaModFix amt="60000"/>
            </a:blip>
            <a:stretch>
              <a:fillRect/>
            </a:stretch>
          </p:blipFill>
          <p:spPr>
            <a:xfrm>
              <a:off x="11010225" y="125575"/>
              <a:ext cx="1784600" cy="1606150"/>
            </a:xfrm>
            <a:prstGeom prst="rect">
              <a:avLst/>
            </a:prstGeom>
            <a:noFill/>
            <a:ln>
              <a:noFill/>
            </a:ln>
          </p:spPr>
        </p:pic>
        <p:pic>
          <p:nvPicPr>
            <p:cNvPr id="152" name="Google Shape;152;p27"/>
            <p:cNvPicPr preferRelativeResize="0"/>
            <p:nvPr/>
          </p:nvPicPr>
          <p:blipFill rotWithShape="1">
            <a:blip r:embed="rId4">
              <a:alphaModFix amt="60000"/>
            </a:blip>
            <a:srcRect b="0" l="0" r="66039" t="0"/>
            <a:stretch/>
          </p:blipFill>
          <p:spPr>
            <a:xfrm>
              <a:off x="143000" y="125575"/>
              <a:ext cx="974599" cy="1606150"/>
            </a:xfrm>
            <a:prstGeom prst="rect">
              <a:avLst/>
            </a:prstGeom>
            <a:noFill/>
            <a:ln>
              <a:noFill/>
            </a:ln>
          </p:spPr>
        </p:pic>
        <p:pic>
          <p:nvPicPr>
            <p:cNvPr id="153" name="Google Shape;153;p27"/>
            <p:cNvPicPr preferRelativeResize="0"/>
            <p:nvPr/>
          </p:nvPicPr>
          <p:blipFill rotWithShape="1">
            <a:blip r:embed="rId4">
              <a:alphaModFix amt="60000"/>
            </a:blip>
            <a:srcRect b="0" l="0" r="66039" t="0"/>
            <a:stretch/>
          </p:blipFill>
          <p:spPr>
            <a:xfrm>
              <a:off x="11918425" y="8019900"/>
              <a:ext cx="974599" cy="1606150"/>
            </a:xfrm>
            <a:prstGeom prst="rect">
              <a:avLst/>
            </a:prstGeom>
            <a:noFill/>
            <a:ln>
              <a:noFill/>
            </a:ln>
          </p:spPr>
        </p:pic>
        <p:pic>
          <p:nvPicPr>
            <p:cNvPr id="154" name="Google Shape;154;p27"/>
            <p:cNvPicPr preferRelativeResize="0"/>
            <p:nvPr/>
          </p:nvPicPr>
          <p:blipFill>
            <a:blip r:embed="rId3">
              <a:alphaModFix amt="60000"/>
            </a:blip>
            <a:stretch>
              <a:fillRect/>
            </a:stretch>
          </p:blipFill>
          <p:spPr>
            <a:xfrm>
              <a:off x="143000" y="8019900"/>
              <a:ext cx="1784600" cy="1606150"/>
            </a:xfrm>
            <a:prstGeom prst="rect">
              <a:avLst/>
            </a:prstGeom>
            <a:noFill/>
            <a:ln>
              <a:noFill/>
            </a:ln>
          </p:spPr>
        </p:pic>
      </p:gr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Tier Definitions</a:t>
            </a:r>
            <a:endParaRPr/>
          </a:p>
        </p:txBody>
      </p:sp>
      <p:sp>
        <p:nvSpPr>
          <p:cNvPr id="210" name="Google Shape;210;p36"/>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34950" lvl="0" marL="292100" rtl="0" algn="l">
              <a:spcBef>
                <a:spcPts val="300"/>
              </a:spcBef>
              <a:spcAft>
                <a:spcPts val="0"/>
              </a:spcAft>
              <a:buSzPts val="1500"/>
              <a:buChar char="•"/>
            </a:pPr>
            <a:r>
              <a:rPr b="1" lang="en-US"/>
              <a:t>Tier one (Core) sports</a:t>
            </a:r>
            <a:endParaRPr b="1"/>
          </a:p>
          <a:p>
            <a:pPr indent="-209550" lvl="1" marL="584200" rtl="0" algn="l">
              <a:spcBef>
                <a:spcPts val="0"/>
              </a:spcBef>
              <a:spcAft>
                <a:spcPts val="0"/>
              </a:spcAft>
              <a:buSzPts val="1100"/>
              <a:buChar char="•"/>
            </a:pPr>
            <a:r>
              <a:rPr lang="en-US" sz="1100"/>
              <a:t>Tier one consists of our major sports, they are generally sports with the largest number of students participation and are considered major sports in the ISSFHK. </a:t>
            </a:r>
            <a:endParaRPr sz="1100"/>
          </a:p>
          <a:p>
            <a:pPr indent="-209550" lvl="1" marL="584200" rtl="0" algn="l">
              <a:spcBef>
                <a:spcPts val="0"/>
              </a:spcBef>
              <a:spcAft>
                <a:spcPts val="0"/>
              </a:spcAft>
              <a:buSzPts val="1100"/>
              <a:buChar char="•"/>
            </a:pPr>
            <a:r>
              <a:rPr lang="en-US" sz="1100"/>
              <a:t>We send teams to ACAMIS or other overseas competitions in these sports every year. ACAMIS requires entry in the red division for the three team sports. In swimming, the extensive ‘RCHK Swim Club’ programme runs alongside the Black Kites programme and trains all year round. Tier one sports tend to receive more resources, such as scholarships and external coaches.  </a:t>
            </a:r>
            <a:endParaRPr sz="1100"/>
          </a:p>
          <a:p>
            <a:pPr indent="-209550" lvl="1" marL="584200" rtl="0" algn="l">
              <a:spcBef>
                <a:spcPts val="0"/>
              </a:spcBef>
              <a:spcAft>
                <a:spcPts val="0"/>
              </a:spcAft>
              <a:buSzPts val="1100"/>
              <a:buChar char="•"/>
            </a:pPr>
            <a:r>
              <a:rPr lang="en-US" sz="1100"/>
              <a:t>Our aim is for the Black Kites to compete at the highest level in these sports in both domestic and international competitions.  </a:t>
            </a:r>
            <a:endParaRPr sz="1100"/>
          </a:p>
          <a:p>
            <a:pPr indent="-234950" lvl="0" marL="292100" rtl="0" algn="l">
              <a:spcBef>
                <a:spcPts val="0"/>
              </a:spcBef>
              <a:spcAft>
                <a:spcPts val="0"/>
              </a:spcAft>
              <a:buSzPts val="1500"/>
              <a:buChar char="•"/>
            </a:pPr>
            <a:r>
              <a:rPr b="1" lang="en-US"/>
              <a:t>Tier two sports</a:t>
            </a:r>
            <a:endParaRPr b="1"/>
          </a:p>
          <a:p>
            <a:pPr indent="-209550" lvl="1" marL="584200" rtl="0" algn="l">
              <a:spcBef>
                <a:spcPts val="0"/>
              </a:spcBef>
              <a:spcAft>
                <a:spcPts val="0"/>
              </a:spcAft>
              <a:buSzPts val="1100"/>
              <a:buChar char="•"/>
            </a:pPr>
            <a:r>
              <a:rPr lang="en-US" sz="1100"/>
              <a:t>Tier two consists of major sports that are popular but do not fall into the category of ‘core’ sports. We compete in the ISSFHK at all these sports and provide training sessions at least once a week. Our aim is to build participation and competitiveness in these sports</a:t>
            </a:r>
            <a:endParaRPr sz="1100"/>
          </a:p>
          <a:p>
            <a:pPr indent="-234950" lvl="0" marL="292100" rtl="0" algn="l">
              <a:spcBef>
                <a:spcPts val="0"/>
              </a:spcBef>
              <a:spcAft>
                <a:spcPts val="0"/>
              </a:spcAft>
              <a:buSzPts val="1500"/>
              <a:buChar char="•"/>
            </a:pPr>
            <a:r>
              <a:rPr b="1" lang="en-US"/>
              <a:t>Tier three (Minor) sports</a:t>
            </a:r>
            <a:endParaRPr b="1"/>
          </a:p>
          <a:p>
            <a:pPr indent="-209550" lvl="1" marL="584200" rtl="0" algn="l">
              <a:spcBef>
                <a:spcPts val="0"/>
              </a:spcBef>
              <a:spcAft>
                <a:spcPts val="0"/>
              </a:spcAft>
              <a:buSzPts val="1100"/>
              <a:buChar char="•"/>
            </a:pPr>
            <a:r>
              <a:rPr lang="en-US" sz="1100"/>
              <a:t>Tier three consists of minor sports that are either building numbers or low on numbers. It may also include sports that are not included in ISSFHK competitions These sports may not be offered if sign ups and coaching resources are limited. Our aim is to build participation in these sports. </a:t>
            </a:r>
            <a:endParaRPr sz="1100"/>
          </a:p>
          <a:p>
            <a:pPr indent="-234950" lvl="0" marL="292100" rtl="0" algn="l">
              <a:spcBef>
                <a:spcPts val="0"/>
              </a:spcBef>
              <a:spcAft>
                <a:spcPts val="0"/>
              </a:spcAft>
              <a:buSzPts val="1500"/>
              <a:buChar char="•"/>
            </a:pPr>
            <a:r>
              <a:rPr b="1" lang="en-US"/>
              <a:t>Tier four (Supported) sports</a:t>
            </a:r>
            <a:endParaRPr b="1"/>
          </a:p>
          <a:p>
            <a:pPr indent="-209550" lvl="1" marL="584200" rtl="0" algn="l">
              <a:spcBef>
                <a:spcPts val="0"/>
              </a:spcBef>
              <a:spcAft>
                <a:spcPts val="0"/>
              </a:spcAft>
              <a:buSzPts val="1100"/>
              <a:buChar char="•"/>
            </a:pPr>
            <a:r>
              <a:rPr lang="en-US" sz="1100"/>
              <a:t>Tier 4 includes sports that are not run by our programme but are supported in terms of registration for competitions only. These sports can be part of a variety of federations.  Some of these sports do have a member of staff as manager but no formal training takes place unless organised externally. Please see the individual sports pages for further details. </a:t>
            </a:r>
            <a:endParaRPr sz="1100"/>
          </a:p>
          <a:p>
            <a:pPr indent="-209550" lvl="1" marL="584200" rtl="0" algn="l">
              <a:spcBef>
                <a:spcPts val="0"/>
              </a:spcBef>
              <a:spcAft>
                <a:spcPts val="0"/>
              </a:spcAft>
              <a:buSzPts val="1100"/>
              <a:buChar char="•"/>
            </a:pPr>
            <a:r>
              <a:rPr lang="en-US" sz="1100"/>
              <a:t>Our aim is to provide a multitude of opportunities in this category. </a:t>
            </a:r>
            <a:endParaRPr sz="1100"/>
          </a:p>
          <a:p>
            <a:pPr indent="0" lvl="0" marL="0" rtl="0" algn="l">
              <a:spcBef>
                <a:spcPts val="600"/>
              </a:spcBef>
              <a:spcAft>
                <a:spcPts val="0"/>
              </a:spcAft>
              <a:buNone/>
            </a:pPr>
            <a:r>
              <a:t/>
            </a:r>
            <a:endParaRPr sz="1000"/>
          </a:p>
          <a:p>
            <a:pPr indent="0" lvl="0" marL="0" rtl="0" algn="l">
              <a:spcBef>
                <a:spcPts val="600"/>
              </a:spcBef>
              <a:spcAft>
                <a:spcPts val="0"/>
              </a:spcAft>
              <a:buClr>
                <a:schemeClr val="dk1"/>
              </a:buClr>
              <a:buSzPts val="700"/>
              <a:buFont typeface="Arial"/>
              <a:buNone/>
            </a:pPr>
            <a:r>
              <a:t/>
            </a:r>
            <a:endParaRPr sz="1700"/>
          </a:p>
          <a:p>
            <a:pPr indent="0" lvl="0" marL="0" rtl="0" algn="l">
              <a:spcBef>
                <a:spcPts val="600"/>
              </a:spcBef>
              <a:spcAft>
                <a:spcPts val="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609592" y="205980"/>
            <a:ext cx="7924800" cy="7731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Narrow"/>
              <a:buNone/>
            </a:pPr>
            <a:r>
              <a:rPr b="1" lang="en-US"/>
              <a:t>Federations and</a:t>
            </a:r>
            <a:r>
              <a:rPr b="1" i="0" lang="en-US" u="none" cap="none" strike="noStrike">
                <a:solidFill>
                  <a:schemeClr val="lt1"/>
                </a:solidFill>
                <a:latin typeface="Arial Narrow"/>
                <a:ea typeface="Arial Narrow"/>
                <a:cs typeface="Arial Narrow"/>
                <a:sym typeface="Arial Narrow"/>
              </a:rPr>
              <a:t> </a:t>
            </a:r>
            <a:r>
              <a:rPr b="1" lang="en-US"/>
              <a:t>Invitational Leagues</a:t>
            </a:r>
            <a:endParaRPr b="1" i="0" u="none" cap="none" strike="noStrike">
              <a:solidFill>
                <a:schemeClr val="lt1"/>
              </a:solidFill>
              <a:latin typeface="Arial Narrow"/>
              <a:ea typeface="Arial Narrow"/>
              <a:cs typeface="Arial Narrow"/>
              <a:sym typeface="Arial Narrow"/>
            </a:endParaRPr>
          </a:p>
        </p:txBody>
      </p:sp>
      <p:sp>
        <p:nvSpPr>
          <p:cNvPr id="216" name="Google Shape;216;p37"/>
          <p:cNvSpPr txBox="1"/>
          <p:nvPr>
            <p:ph idx="1" type="body"/>
          </p:nvPr>
        </p:nvSpPr>
        <p:spPr>
          <a:xfrm>
            <a:off x="609592" y="812558"/>
            <a:ext cx="7924800" cy="3473700"/>
          </a:xfrm>
          <a:prstGeom prst="rect">
            <a:avLst/>
          </a:prstGeom>
          <a:noFill/>
          <a:ln>
            <a:noFill/>
          </a:ln>
        </p:spPr>
        <p:txBody>
          <a:bodyPr anchorCtr="0" anchor="t" bIns="41900" lIns="83800" spcFirstLastPara="1" rIns="83800" wrap="square" tIns="41900">
            <a:noAutofit/>
          </a:bodyPr>
          <a:lstStyle/>
          <a:p>
            <a:pPr indent="0" lvl="0" marL="0" marR="0" rtl="0" algn="l">
              <a:lnSpc>
                <a:spcPct val="100000"/>
              </a:lnSpc>
              <a:spcBef>
                <a:spcPts val="0"/>
              </a:spcBef>
              <a:spcAft>
                <a:spcPts val="0"/>
              </a:spcAft>
              <a:buClr>
                <a:schemeClr val="lt2"/>
              </a:buClr>
              <a:buFont typeface="Arial"/>
              <a:buNone/>
            </a:pPr>
            <a:r>
              <a:t/>
            </a:r>
            <a:endParaRPr b="0" i="0" sz="1500" u="none" cap="none" strike="noStrike">
              <a:solidFill>
                <a:schemeClr val="lt1"/>
              </a:solidFill>
              <a:latin typeface="Arial Narrow"/>
              <a:ea typeface="Arial Narrow"/>
              <a:cs typeface="Arial Narrow"/>
              <a:sym typeface="Arial Narrow"/>
            </a:endParaRPr>
          </a:p>
          <a:p>
            <a:pPr indent="-260350" lvl="0" marL="304800" marR="0" rtl="0" algn="l">
              <a:lnSpc>
                <a:spcPct val="115000"/>
              </a:lnSpc>
              <a:spcBef>
                <a:spcPts val="1000"/>
              </a:spcBef>
              <a:spcAft>
                <a:spcPts val="0"/>
              </a:spcAft>
              <a:buClr>
                <a:schemeClr val="lt2"/>
              </a:buClr>
              <a:buSzPts val="1500"/>
              <a:buFont typeface="Arial"/>
              <a:buChar char="•"/>
            </a:pPr>
            <a:r>
              <a:rPr b="0" i="0" lang="en-US" u="none" cap="none" strike="noStrike">
                <a:solidFill>
                  <a:schemeClr val="lt1"/>
                </a:solidFill>
                <a:latin typeface="Arial Narrow"/>
                <a:ea typeface="Arial Narrow"/>
                <a:cs typeface="Arial Narrow"/>
                <a:sym typeface="Arial Narrow"/>
              </a:rPr>
              <a:t>We run a variety of individual and team sports throughout the year. </a:t>
            </a:r>
            <a:endParaRPr b="0" i="0" u="none" cap="none" strike="noStrike">
              <a:solidFill>
                <a:schemeClr val="lt1"/>
              </a:solidFill>
              <a:latin typeface="Arial Narrow"/>
              <a:ea typeface="Arial Narrow"/>
              <a:cs typeface="Arial Narrow"/>
              <a:sym typeface="Arial Narrow"/>
            </a:endParaRPr>
          </a:p>
          <a:p>
            <a:pPr indent="-260350" lvl="0" marL="304800" marR="0" rtl="0" algn="l">
              <a:lnSpc>
                <a:spcPct val="115000"/>
              </a:lnSpc>
              <a:spcBef>
                <a:spcPts val="1000"/>
              </a:spcBef>
              <a:spcAft>
                <a:spcPts val="0"/>
              </a:spcAft>
              <a:buClr>
                <a:schemeClr val="lt2"/>
              </a:buClr>
              <a:buSzPts val="1500"/>
              <a:buFont typeface="Arial"/>
              <a:buChar char="•"/>
            </a:pPr>
            <a:r>
              <a:rPr b="0" i="0" lang="en-US" u="none" cap="none" strike="noStrike">
                <a:solidFill>
                  <a:schemeClr val="lt1"/>
                </a:solidFill>
                <a:latin typeface="Arial Narrow"/>
                <a:ea typeface="Arial Narrow"/>
                <a:cs typeface="Arial Narrow"/>
                <a:sym typeface="Arial Narrow"/>
              </a:rPr>
              <a:t>We enter ISSFHK, HKSSF, ESF, ACAMIS and other invitational competitions.</a:t>
            </a:r>
            <a:endParaRPr b="0" i="0" u="none" cap="none" strike="noStrike">
              <a:solidFill>
                <a:schemeClr val="lt1"/>
              </a:solidFill>
              <a:latin typeface="Arial Narrow"/>
              <a:ea typeface="Arial Narrow"/>
              <a:cs typeface="Arial Narrow"/>
              <a:sym typeface="Arial Narrow"/>
            </a:endParaRPr>
          </a:p>
          <a:p>
            <a:pPr indent="-304800" lvl="0" marL="304800" marR="0" rtl="0" algn="l">
              <a:lnSpc>
                <a:spcPct val="115000"/>
              </a:lnSpc>
              <a:spcBef>
                <a:spcPts val="1000"/>
              </a:spcBef>
              <a:spcAft>
                <a:spcPts val="0"/>
              </a:spcAft>
              <a:buClr>
                <a:schemeClr val="lt2"/>
              </a:buClr>
              <a:buSzPts val="2200"/>
              <a:buFont typeface="Arial"/>
              <a:buChar char="•"/>
            </a:pPr>
            <a:r>
              <a:rPr lang="en-US"/>
              <a:t>Sports scholars are expected to compete in all relevant competitions for their chosen sports including attending invitational and overseas tournaments when available. </a:t>
            </a:r>
            <a:endParaRPr/>
          </a:p>
          <a:p>
            <a:pPr indent="0" lvl="0" marL="0" marR="0" rtl="0" algn="l">
              <a:lnSpc>
                <a:spcPct val="100000"/>
              </a:lnSpc>
              <a:spcBef>
                <a:spcPts val="800"/>
              </a:spcBef>
              <a:spcAft>
                <a:spcPts val="0"/>
              </a:spcAft>
              <a:buClr>
                <a:schemeClr val="lt2"/>
              </a:buClr>
              <a:buFont typeface="Arial"/>
              <a:buNone/>
            </a:pPr>
            <a:r>
              <a:t/>
            </a:r>
            <a:endParaRPr b="0" i="0" sz="1500" u="none" cap="none" strike="noStrike">
              <a:solidFill>
                <a:schemeClr val="lt1"/>
              </a:solidFill>
              <a:latin typeface="Arial Narrow"/>
              <a:ea typeface="Arial Narrow"/>
              <a:cs typeface="Arial Narrow"/>
              <a:sym typeface="Arial Narrow"/>
            </a:endParaRPr>
          </a:p>
        </p:txBody>
      </p:sp>
      <p:pic>
        <p:nvPicPr>
          <p:cNvPr id="217" name="Google Shape;217;p37"/>
          <p:cNvPicPr preferRelativeResize="0"/>
          <p:nvPr/>
        </p:nvPicPr>
        <p:blipFill>
          <a:blip r:embed="rId3">
            <a:alphaModFix/>
          </a:blip>
          <a:stretch>
            <a:fillRect/>
          </a:stretch>
        </p:blipFill>
        <p:spPr>
          <a:xfrm>
            <a:off x="360200" y="3875616"/>
            <a:ext cx="1428750" cy="950119"/>
          </a:xfrm>
          <a:prstGeom prst="rect">
            <a:avLst/>
          </a:prstGeom>
          <a:noFill/>
          <a:ln>
            <a:noFill/>
          </a:ln>
        </p:spPr>
      </p:pic>
      <p:pic>
        <p:nvPicPr>
          <p:cNvPr id="218" name="Google Shape;218;p37"/>
          <p:cNvPicPr preferRelativeResize="0"/>
          <p:nvPr/>
        </p:nvPicPr>
        <p:blipFill rotWithShape="1">
          <a:blip r:embed="rId4">
            <a:alphaModFix/>
          </a:blip>
          <a:srcRect b="0" l="0" r="0" t="0"/>
          <a:stretch/>
        </p:blipFill>
        <p:spPr>
          <a:xfrm>
            <a:off x="2922650" y="3875597"/>
            <a:ext cx="2045100" cy="950100"/>
          </a:xfrm>
          <a:prstGeom prst="rect">
            <a:avLst/>
          </a:prstGeom>
          <a:noFill/>
          <a:ln>
            <a:noFill/>
          </a:ln>
        </p:spPr>
      </p:pic>
      <p:pic>
        <p:nvPicPr>
          <p:cNvPr id="219" name="Google Shape;219;p37"/>
          <p:cNvPicPr preferRelativeResize="0"/>
          <p:nvPr/>
        </p:nvPicPr>
        <p:blipFill rotWithShape="1">
          <a:blip r:embed="rId5">
            <a:alphaModFix/>
          </a:blip>
          <a:srcRect b="0" l="0" r="88576" t="0"/>
          <a:stretch/>
        </p:blipFill>
        <p:spPr>
          <a:xfrm>
            <a:off x="5682475" y="3853594"/>
            <a:ext cx="1514210" cy="994163"/>
          </a:xfrm>
          <a:prstGeom prst="rect">
            <a:avLst/>
          </a:prstGeom>
          <a:noFill/>
          <a:ln>
            <a:noFill/>
          </a:ln>
        </p:spPr>
      </p:pic>
      <p:pic>
        <p:nvPicPr>
          <p:cNvPr id="220" name="Google Shape;220;p37"/>
          <p:cNvPicPr preferRelativeResize="0"/>
          <p:nvPr/>
        </p:nvPicPr>
        <p:blipFill>
          <a:blip r:embed="rId6">
            <a:alphaModFix/>
          </a:blip>
          <a:stretch>
            <a:fillRect/>
          </a:stretch>
        </p:blipFill>
        <p:spPr>
          <a:xfrm>
            <a:off x="7620175" y="3890766"/>
            <a:ext cx="929119" cy="919819"/>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Assessment Criteria  </a:t>
            </a:r>
            <a:endParaRPr/>
          </a:p>
        </p:txBody>
      </p:sp>
      <p:sp>
        <p:nvSpPr>
          <p:cNvPr id="226" name="Google Shape;226;p38"/>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0" lvl="0" marL="0" rtl="0" algn="l">
              <a:spcBef>
                <a:spcPts val="300"/>
              </a:spcBef>
              <a:spcAft>
                <a:spcPts val="0"/>
              </a:spcAft>
              <a:buClr>
                <a:schemeClr val="dk1"/>
              </a:buClr>
              <a:buSzPts val="700"/>
              <a:buFont typeface="Arial"/>
              <a:buNone/>
            </a:pPr>
            <a:r>
              <a:t/>
            </a:r>
            <a:endParaRPr/>
          </a:p>
          <a:p>
            <a:pPr indent="-234950" lvl="0" marL="292100" rtl="0" algn="l">
              <a:lnSpc>
                <a:spcPct val="115000"/>
              </a:lnSpc>
              <a:spcBef>
                <a:spcPts val="600"/>
              </a:spcBef>
              <a:spcAft>
                <a:spcPts val="0"/>
              </a:spcAft>
              <a:buSzPts val="1500"/>
              <a:buChar char="•"/>
            </a:pPr>
            <a:r>
              <a:rPr b="1" lang="en-US"/>
              <a:t>Sports performance</a:t>
            </a:r>
            <a:endParaRPr/>
          </a:p>
          <a:p>
            <a:pPr indent="-234950" lvl="1" marL="584200" rtl="0" algn="l">
              <a:lnSpc>
                <a:spcPct val="115000"/>
              </a:lnSpc>
              <a:spcBef>
                <a:spcPts val="0"/>
              </a:spcBef>
              <a:spcAft>
                <a:spcPts val="0"/>
              </a:spcAft>
              <a:buSzPts val="1500"/>
              <a:buChar char="•"/>
            </a:pPr>
            <a:r>
              <a:rPr lang="en-US"/>
              <a:t>This includes past achievements in sport, skills and fitness tests specific to their nominated sport, current level of competition</a:t>
            </a:r>
            <a:endParaRPr/>
          </a:p>
          <a:p>
            <a:pPr indent="-260350" lvl="1" marL="584200" rtl="0" algn="l">
              <a:lnSpc>
                <a:spcPct val="115000"/>
              </a:lnSpc>
              <a:spcBef>
                <a:spcPts val="0"/>
              </a:spcBef>
              <a:spcAft>
                <a:spcPts val="0"/>
              </a:spcAft>
              <a:buSzPts val="1900"/>
              <a:buChar char="•"/>
            </a:pPr>
            <a:r>
              <a:rPr lang="en-US"/>
              <a:t>To be considered for a scholarship, applicants need to be competing in their chosen sport at a very high level and it must be a sport that RCHK participates in.</a:t>
            </a:r>
            <a:endParaRPr sz="1900"/>
          </a:p>
          <a:p>
            <a:pPr indent="-234950" lvl="0" marL="292100" rtl="0" algn="l">
              <a:lnSpc>
                <a:spcPct val="115000"/>
              </a:lnSpc>
              <a:spcBef>
                <a:spcPts val="0"/>
              </a:spcBef>
              <a:spcAft>
                <a:spcPts val="0"/>
              </a:spcAft>
              <a:buSzPts val="1500"/>
              <a:buChar char="•"/>
            </a:pPr>
            <a:r>
              <a:rPr b="1" lang="en-US"/>
              <a:t>Service to Sport and School Community</a:t>
            </a:r>
            <a:endParaRPr/>
          </a:p>
          <a:p>
            <a:pPr indent="-234950" lvl="1" marL="584200" rtl="0" algn="l">
              <a:lnSpc>
                <a:spcPct val="115000"/>
              </a:lnSpc>
              <a:spcBef>
                <a:spcPts val="0"/>
              </a:spcBef>
              <a:spcAft>
                <a:spcPts val="0"/>
              </a:spcAft>
              <a:buSzPts val="1500"/>
              <a:buChar char="•"/>
            </a:pPr>
            <a:r>
              <a:rPr lang="en-US"/>
              <a:t>Level of involvement in activities occurring at the school and possibly the wider community. Examples include coaching, assisting and/or organising sporting and community service activities</a:t>
            </a:r>
            <a:endParaRPr/>
          </a:p>
          <a:p>
            <a:pPr indent="-234950" lvl="0" marL="292100" rtl="0" algn="l">
              <a:lnSpc>
                <a:spcPct val="115000"/>
              </a:lnSpc>
              <a:spcBef>
                <a:spcPts val="0"/>
              </a:spcBef>
              <a:spcAft>
                <a:spcPts val="0"/>
              </a:spcAft>
              <a:buSzPts val="1500"/>
              <a:buChar char="•"/>
            </a:pPr>
            <a:r>
              <a:rPr b="1" lang="en-US"/>
              <a:t>Commitment to the scholarship</a:t>
            </a:r>
            <a:endParaRPr b="1"/>
          </a:p>
          <a:p>
            <a:pPr indent="-234950" lvl="1" marL="584200" rtl="0" algn="l">
              <a:lnSpc>
                <a:spcPct val="115000"/>
              </a:lnSpc>
              <a:spcBef>
                <a:spcPts val="0"/>
              </a:spcBef>
              <a:spcAft>
                <a:spcPts val="0"/>
              </a:spcAft>
              <a:buSzPts val="1500"/>
              <a:buChar char="•"/>
            </a:pPr>
            <a:r>
              <a:rPr lang="en-US"/>
              <a:t>Track record of commitment to school and activities</a:t>
            </a:r>
            <a:endParaRPr/>
          </a:p>
          <a:p>
            <a:pPr indent="-234950" lvl="1" marL="584200" rtl="0" algn="l">
              <a:lnSpc>
                <a:spcPct val="115000"/>
              </a:lnSpc>
              <a:spcBef>
                <a:spcPts val="0"/>
              </a:spcBef>
              <a:spcAft>
                <a:spcPts val="0"/>
              </a:spcAft>
              <a:buSzPts val="1500"/>
              <a:buChar char="•"/>
            </a:pPr>
            <a:r>
              <a:rPr lang="en-US"/>
              <a:t>Ability to cope with the demands of a scholarship</a:t>
            </a:r>
            <a:endParaRPr/>
          </a:p>
          <a:p>
            <a:pPr indent="-234950" lvl="0" marL="292100" rtl="0" algn="l">
              <a:lnSpc>
                <a:spcPct val="115000"/>
              </a:lnSpc>
              <a:spcBef>
                <a:spcPts val="0"/>
              </a:spcBef>
              <a:spcAft>
                <a:spcPts val="0"/>
              </a:spcAft>
              <a:buSzPts val="1500"/>
              <a:buChar char="•"/>
            </a:pPr>
            <a:r>
              <a:rPr b="1" lang="en-US"/>
              <a:t>Fitness</a:t>
            </a:r>
            <a:endParaRPr b="1"/>
          </a:p>
          <a:p>
            <a:pPr indent="-234950" lvl="1" marL="584200" rtl="0" algn="l">
              <a:lnSpc>
                <a:spcPct val="115000"/>
              </a:lnSpc>
              <a:spcBef>
                <a:spcPts val="0"/>
              </a:spcBef>
              <a:spcAft>
                <a:spcPts val="0"/>
              </a:spcAft>
              <a:buSzPts val="1500"/>
              <a:buChar char="•"/>
            </a:pPr>
            <a:r>
              <a:rPr lang="en-US"/>
              <a:t>General and sports specific fitness will be considered</a:t>
            </a:r>
            <a:endParaRPr/>
          </a:p>
          <a:p>
            <a:pPr indent="0" lvl="0" marL="0" rtl="0" algn="l">
              <a:lnSpc>
                <a:spcPct val="115000"/>
              </a:lnSpc>
              <a:spcBef>
                <a:spcPts val="600"/>
              </a:spcBef>
              <a:spcAft>
                <a:spcPts val="0"/>
              </a:spcAft>
              <a:buClr>
                <a:schemeClr val="dk1"/>
              </a:buClr>
              <a:buSzPts val="700"/>
              <a:buFont typeface="Arial"/>
              <a:buNone/>
            </a:pPr>
            <a:r>
              <a:t/>
            </a:r>
            <a:endParaRPr/>
          </a:p>
          <a:p>
            <a:pPr indent="0" lvl="0" marL="0" rtl="0" algn="l">
              <a:spcBef>
                <a:spcPts val="600"/>
              </a:spcBef>
              <a:spcAft>
                <a:spcPts val="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Evidence</a:t>
            </a:r>
            <a:endParaRPr/>
          </a:p>
        </p:txBody>
      </p:sp>
      <p:sp>
        <p:nvSpPr>
          <p:cNvPr id="232" name="Google Shape;232;p39"/>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66700" lvl="0" marL="292100" rtl="0" algn="l">
              <a:lnSpc>
                <a:spcPct val="115000"/>
              </a:lnSpc>
              <a:spcBef>
                <a:spcPts val="300"/>
              </a:spcBef>
              <a:spcAft>
                <a:spcPts val="0"/>
              </a:spcAft>
              <a:buSzPts val="2000"/>
              <a:buChar char="•"/>
            </a:pPr>
            <a:r>
              <a:rPr b="1" lang="en-US" sz="2000"/>
              <a:t>Initial application </a:t>
            </a:r>
            <a:endParaRPr b="1" sz="2000"/>
          </a:p>
          <a:p>
            <a:pPr indent="-266700" lvl="1" marL="584200" rtl="0" algn="l">
              <a:lnSpc>
                <a:spcPct val="115000"/>
              </a:lnSpc>
              <a:spcBef>
                <a:spcPts val="0"/>
              </a:spcBef>
              <a:spcAft>
                <a:spcPts val="0"/>
              </a:spcAft>
              <a:buSzPts val="2000"/>
              <a:buChar char="•"/>
            </a:pPr>
            <a:r>
              <a:rPr lang="en-US" sz="2000"/>
              <a:t>Sporting r</a:t>
            </a:r>
            <a:r>
              <a:rPr lang="en-US" sz="2000"/>
              <a:t>esume evaluation </a:t>
            </a:r>
            <a:endParaRPr sz="2000"/>
          </a:p>
          <a:p>
            <a:pPr indent="-266700" lvl="1" marL="584200" rtl="0" algn="l">
              <a:lnSpc>
                <a:spcPct val="115000"/>
              </a:lnSpc>
              <a:spcBef>
                <a:spcPts val="0"/>
              </a:spcBef>
              <a:spcAft>
                <a:spcPts val="0"/>
              </a:spcAft>
              <a:buSzPts val="2000"/>
              <a:buChar char="•"/>
            </a:pPr>
            <a:r>
              <a:rPr lang="en-US" sz="2000"/>
              <a:t>Video evidence (where available)</a:t>
            </a:r>
            <a:endParaRPr sz="2000"/>
          </a:p>
          <a:p>
            <a:pPr indent="-266700" lvl="1" marL="584200" rtl="0" algn="l">
              <a:lnSpc>
                <a:spcPct val="115000"/>
              </a:lnSpc>
              <a:spcBef>
                <a:spcPts val="0"/>
              </a:spcBef>
              <a:spcAft>
                <a:spcPts val="0"/>
              </a:spcAft>
              <a:buSzPts val="2000"/>
              <a:buChar char="•"/>
            </a:pPr>
            <a:r>
              <a:rPr lang="en-US" sz="2000"/>
              <a:t>Referee evaluation</a:t>
            </a:r>
            <a:endParaRPr sz="2000"/>
          </a:p>
          <a:p>
            <a:pPr indent="-266700" lvl="1" marL="584200" rtl="0" algn="l">
              <a:lnSpc>
                <a:spcPct val="115000"/>
              </a:lnSpc>
              <a:spcBef>
                <a:spcPts val="0"/>
              </a:spcBef>
              <a:spcAft>
                <a:spcPts val="0"/>
              </a:spcAft>
              <a:buSzPts val="2000"/>
              <a:buChar char="•"/>
            </a:pPr>
            <a:r>
              <a:rPr lang="en-US" sz="2000"/>
              <a:t>Achievement* &amp; ATL Grades in PHE </a:t>
            </a:r>
            <a:endParaRPr sz="2000"/>
          </a:p>
          <a:p>
            <a:pPr indent="-266700" lvl="0" marL="292100" rtl="0" algn="l">
              <a:lnSpc>
                <a:spcPct val="115000"/>
              </a:lnSpc>
              <a:spcBef>
                <a:spcPts val="0"/>
              </a:spcBef>
              <a:spcAft>
                <a:spcPts val="0"/>
              </a:spcAft>
              <a:buSzPts val="2000"/>
              <a:buChar char="•"/>
            </a:pPr>
            <a:r>
              <a:rPr b="1" lang="en-US" sz="2000"/>
              <a:t>Fitness Testing </a:t>
            </a:r>
            <a:endParaRPr b="1" sz="2000"/>
          </a:p>
          <a:p>
            <a:pPr indent="-266700" lvl="0" marL="292100" rtl="0" algn="l">
              <a:lnSpc>
                <a:spcPct val="115000"/>
              </a:lnSpc>
              <a:spcBef>
                <a:spcPts val="0"/>
              </a:spcBef>
              <a:spcAft>
                <a:spcPts val="0"/>
              </a:spcAft>
              <a:buSzPts val="2000"/>
              <a:buChar char="•"/>
            </a:pPr>
            <a:r>
              <a:rPr b="1" lang="en-US" sz="2000"/>
              <a:t>Portfolio Presentation and Interview </a:t>
            </a:r>
            <a:endParaRPr sz="1600"/>
          </a:p>
          <a:p>
            <a:pPr indent="0" lvl="0" marL="0" rtl="0" algn="l">
              <a:lnSpc>
                <a:spcPct val="115000"/>
              </a:lnSpc>
              <a:spcBef>
                <a:spcPts val="600"/>
              </a:spcBef>
              <a:spcAft>
                <a:spcPts val="0"/>
              </a:spcAft>
              <a:buNone/>
            </a:pPr>
            <a:r>
              <a:rPr lang="en-US" sz="1600"/>
              <a:t>*Academic Standard  - MYP: A minimum score of 40  / DP: A minimum score of 30</a:t>
            </a:r>
            <a:endParaRPr sz="1600"/>
          </a:p>
          <a:p>
            <a:pPr indent="0" lvl="0" marL="292100" rtl="0" algn="l">
              <a:lnSpc>
                <a:spcPct val="115000"/>
              </a:lnSpc>
              <a:spcBef>
                <a:spcPts val="600"/>
              </a:spcBef>
              <a:spcAft>
                <a:spcPts val="0"/>
              </a:spcAft>
              <a:buNone/>
            </a:pPr>
            <a:r>
              <a:t/>
            </a:r>
            <a:endParaRPr/>
          </a:p>
          <a:p>
            <a:pPr indent="0" lvl="0" marL="0" rtl="0" algn="l">
              <a:spcBef>
                <a:spcPts val="600"/>
              </a:spcBef>
              <a:spcAft>
                <a:spcPts val="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p:nvPr/>
        </p:nvSpPr>
        <p:spPr>
          <a:xfrm>
            <a:off x="97" y="3876044"/>
            <a:ext cx="9144032" cy="20608"/>
          </a:xfrm>
          <a:custGeom>
            <a:rect b="b" l="l" r="r" t="t"/>
            <a:pathLst>
              <a:path extrusionOk="0" h="644" w="285751">
                <a:moveTo>
                  <a:pt x="0" y="1"/>
                </a:moveTo>
                <a:lnTo>
                  <a:pt x="0" y="644"/>
                </a:lnTo>
                <a:lnTo>
                  <a:pt x="285750" y="644"/>
                </a:lnTo>
                <a:lnTo>
                  <a:pt x="285750" y="1"/>
                </a:lnTo>
                <a:close/>
              </a:path>
            </a:pathLst>
          </a:custGeom>
          <a:solidFill>
            <a:schemeClr val="accent3"/>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grpSp>
        <p:nvGrpSpPr>
          <p:cNvPr id="238" name="Google Shape;238;p40"/>
          <p:cNvGrpSpPr/>
          <p:nvPr/>
        </p:nvGrpSpPr>
        <p:grpSpPr>
          <a:xfrm>
            <a:off x="272273" y="1547378"/>
            <a:ext cx="1330881" cy="2442898"/>
            <a:chOff x="1124671" y="1532850"/>
            <a:chExt cx="1330881" cy="2442898"/>
          </a:xfrm>
        </p:grpSpPr>
        <p:sp>
          <p:nvSpPr>
            <p:cNvPr id="239" name="Google Shape;239;p40"/>
            <p:cNvSpPr/>
            <p:nvPr/>
          </p:nvSpPr>
          <p:spPr>
            <a:xfrm>
              <a:off x="1125055" y="1791529"/>
              <a:ext cx="1330464" cy="1700416"/>
            </a:xfrm>
            <a:custGeom>
              <a:rect b="b" l="l" r="r" t="t"/>
              <a:pathLst>
                <a:path extrusionOk="0" h="53138" w="41577">
                  <a:moveTo>
                    <a:pt x="2334" y="0"/>
                  </a:moveTo>
                  <a:cubicBezTo>
                    <a:pt x="1048" y="0"/>
                    <a:pt x="0" y="1036"/>
                    <a:pt x="0" y="2322"/>
                  </a:cubicBezTo>
                  <a:lnTo>
                    <a:pt x="0" y="50804"/>
                  </a:lnTo>
                  <a:cubicBezTo>
                    <a:pt x="0" y="50899"/>
                    <a:pt x="12" y="50983"/>
                    <a:pt x="12" y="51066"/>
                  </a:cubicBezTo>
                  <a:cubicBezTo>
                    <a:pt x="36" y="51280"/>
                    <a:pt x="96" y="51495"/>
                    <a:pt x="179" y="51697"/>
                  </a:cubicBezTo>
                  <a:cubicBezTo>
                    <a:pt x="524" y="52543"/>
                    <a:pt x="1358" y="53138"/>
                    <a:pt x="2334" y="53138"/>
                  </a:cubicBezTo>
                  <a:lnTo>
                    <a:pt x="39255" y="53138"/>
                  </a:lnTo>
                  <a:cubicBezTo>
                    <a:pt x="40541" y="53138"/>
                    <a:pt x="41577" y="52090"/>
                    <a:pt x="41577" y="50804"/>
                  </a:cubicBezTo>
                  <a:lnTo>
                    <a:pt x="41577" y="2322"/>
                  </a:lnTo>
                  <a:cubicBezTo>
                    <a:pt x="41577" y="1036"/>
                    <a:pt x="40541" y="0"/>
                    <a:pt x="39255" y="0"/>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0" name="Google Shape;240;p40"/>
            <p:cNvSpPr/>
            <p:nvPr/>
          </p:nvSpPr>
          <p:spPr>
            <a:xfrm>
              <a:off x="1125055" y="3383281"/>
              <a:ext cx="1330464" cy="108608"/>
            </a:xfrm>
            <a:custGeom>
              <a:rect b="b" l="l" r="r" t="t"/>
              <a:pathLst>
                <a:path extrusionOk="0" h="3394" w="41577">
                  <a:moveTo>
                    <a:pt x="0" y="1"/>
                  </a:moveTo>
                  <a:lnTo>
                    <a:pt x="0" y="1060"/>
                  </a:lnTo>
                  <a:cubicBezTo>
                    <a:pt x="0" y="1155"/>
                    <a:pt x="12" y="1239"/>
                    <a:pt x="12" y="1322"/>
                  </a:cubicBezTo>
                  <a:cubicBezTo>
                    <a:pt x="36" y="1536"/>
                    <a:pt x="96" y="1751"/>
                    <a:pt x="179" y="1953"/>
                  </a:cubicBezTo>
                  <a:cubicBezTo>
                    <a:pt x="524" y="2799"/>
                    <a:pt x="1358" y="3394"/>
                    <a:pt x="2334" y="3394"/>
                  </a:cubicBezTo>
                  <a:lnTo>
                    <a:pt x="39255" y="3394"/>
                  </a:lnTo>
                  <a:cubicBezTo>
                    <a:pt x="40541" y="3394"/>
                    <a:pt x="41577" y="2346"/>
                    <a:pt x="41577" y="1060"/>
                  </a:cubicBezTo>
                  <a:lnTo>
                    <a:pt x="41577" y="1"/>
                  </a:lnTo>
                  <a:cubicBezTo>
                    <a:pt x="41577" y="1286"/>
                    <a:pt x="40541" y="2322"/>
                    <a:pt x="39255" y="2322"/>
                  </a:cubicBezTo>
                  <a:lnTo>
                    <a:pt x="2334" y="2322"/>
                  </a:lnTo>
                  <a:cubicBezTo>
                    <a:pt x="1358" y="2322"/>
                    <a:pt x="524" y="1727"/>
                    <a:pt x="179" y="882"/>
                  </a:cubicBezTo>
                  <a:cubicBezTo>
                    <a:pt x="96" y="691"/>
                    <a:pt x="36" y="477"/>
                    <a:pt x="12" y="263"/>
                  </a:cubicBezTo>
                  <a:cubicBezTo>
                    <a:pt x="12" y="167"/>
                    <a:pt x="0" y="84"/>
                    <a:pt x="0"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1" name="Google Shape;241;p40"/>
            <p:cNvSpPr/>
            <p:nvPr/>
          </p:nvSpPr>
          <p:spPr>
            <a:xfrm>
              <a:off x="1125055" y="1757610"/>
              <a:ext cx="917472" cy="472864"/>
            </a:xfrm>
            <a:custGeom>
              <a:rect b="b" l="l" r="r" t="t"/>
              <a:pathLst>
                <a:path extrusionOk="0" h="14777" w="28671">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0" y="8764"/>
                  </a:cubicBezTo>
                  <a:cubicBezTo>
                    <a:pt x="12930" y="8756"/>
                    <a:pt x="13149" y="8753"/>
                    <a:pt x="13329" y="8753"/>
                  </a:cubicBezTo>
                  <a:cubicBezTo>
                    <a:pt x="13689" y="8753"/>
                    <a:pt x="13895" y="8764"/>
                    <a:pt x="13895" y="8764"/>
                  </a:cubicBezTo>
                  <a:lnTo>
                    <a:pt x="21241" y="8764"/>
                  </a:lnTo>
                  <a:cubicBezTo>
                    <a:pt x="25265"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2" name="Google Shape;242;p40"/>
            <p:cNvSpPr/>
            <p:nvPr/>
          </p:nvSpPr>
          <p:spPr>
            <a:xfrm>
              <a:off x="1124671" y="1532850"/>
              <a:ext cx="917856" cy="671328"/>
            </a:xfrm>
            <a:custGeom>
              <a:rect b="b" l="l" r="r" t="t"/>
              <a:pathLst>
                <a:path extrusionOk="0" h="20979" w="28683">
                  <a:moveTo>
                    <a:pt x="7644" y="0"/>
                  </a:moveTo>
                  <a:cubicBezTo>
                    <a:pt x="3656" y="0"/>
                    <a:pt x="381" y="3060"/>
                    <a:pt x="48" y="6965"/>
                  </a:cubicBezTo>
                  <a:cubicBezTo>
                    <a:pt x="24" y="7179"/>
                    <a:pt x="12" y="7406"/>
                    <a:pt x="12" y="7632"/>
                  </a:cubicBezTo>
                  <a:lnTo>
                    <a:pt x="12" y="20717"/>
                  </a:lnTo>
                  <a:cubicBezTo>
                    <a:pt x="12" y="20800"/>
                    <a:pt x="0" y="20895"/>
                    <a:pt x="12" y="20979"/>
                  </a:cubicBezTo>
                  <a:cubicBezTo>
                    <a:pt x="417" y="15431"/>
                    <a:pt x="9371" y="14716"/>
                    <a:pt x="12692" y="14633"/>
                  </a:cubicBezTo>
                  <a:cubicBezTo>
                    <a:pt x="12942"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434343"/>
            </a:solidFill>
            <a:ln>
              <a:noFill/>
            </a:ln>
          </p:spPr>
          <p:txBody>
            <a:bodyPr anchorCtr="0" anchor="ctr" bIns="232825" lIns="93125" spcFirstLastPara="1" rIns="93125" wrap="square" tIns="93125">
              <a:noAutofit/>
            </a:bodyPr>
            <a:lstStyle/>
            <a:p>
              <a:pPr indent="0" lvl="0" marL="0" rtl="0" algn="ctr">
                <a:spcBef>
                  <a:spcPts val="0"/>
                </a:spcBef>
                <a:spcAft>
                  <a:spcPts val="0"/>
                </a:spcAft>
                <a:buNone/>
              </a:pPr>
              <a:r>
                <a:rPr lang="en-US" sz="1500">
                  <a:solidFill>
                    <a:srgbClr val="FFFFFF"/>
                  </a:solidFill>
                </a:rPr>
                <a:t>Step </a:t>
              </a:r>
              <a:r>
                <a:rPr lang="en-US" sz="1500">
                  <a:solidFill>
                    <a:srgbClr val="FFFFFF"/>
                  </a:solidFill>
                </a:rPr>
                <a:t>1</a:t>
              </a:r>
              <a:endParaRPr sz="1500">
                <a:solidFill>
                  <a:srgbClr val="FFFFFF"/>
                </a:solidFill>
              </a:endParaRPr>
            </a:p>
          </p:txBody>
        </p:sp>
        <p:sp>
          <p:nvSpPr>
            <p:cNvPr id="243" name="Google Shape;243;p40"/>
            <p:cNvSpPr/>
            <p:nvPr/>
          </p:nvSpPr>
          <p:spPr>
            <a:xfrm>
              <a:off x="1197821" y="3491853"/>
              <a:ext cx="1185312" cy="95680"/>
            </a:xfrm>
            <a:custGeom>
              <a:rect b="b" l="l" r="r" t="t"/>
              <a:pathLst>
                <a:path extrusionOk="0" h="2990" w="37041">
                  <a:moveTo>
                    <a:pt x="0" y="1"/>
                  </a:moveTo>
                  <a:cubicBezTo>
                    <a:pt x="0" y="1656"/>
                    <a:pt x="1334" y="2989"/>
                    <a:pt x="2989" y="2989"/>
                  </a:cubicBezTo>
                  <a:lnTo>
                    <a:pt x="34040" y="2989"/>
                  </a:lnTo>
                  <a:cubicBezTo>
                    <a:pt x="35695" y="2989"/>
                    <a:pt x="37041" y="1656"/>
                    <a:pt x="37041" y="1"/>
                  </a:cubicBezTo>
                  <a:close/>
                </a:path>
              </a:pathLst>
            </a:custGeom>
            <a:solidFill>
              <a:srgbClr val="434343"/>
            </a:solidFill>
            <a:ln cap="flat" cmpd="sng" w="9525">
              <a:solidFill>
                <a:schemeClr val="accent6"/>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4" name="Google Shape;244;p40"/>
            <p:cNvSpPr/>
            <p:nvPr/>
          </p:nvSpPr>
          <p:spPr>
            <a:xfrm>
              <a:off x="1670639" y="3736068"/>
              <a:ext cx="239296" cy="239680"/>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5" name="Google Shape;245;p40"/>
            <p:cNvSpPr/>
            <p:nvPr/>
          </p:nvSpPr>
          <p:spPr>
            <a:xfrm>
              <a:off x="1712142" y="3777603"/>
              <a:ext cx="156256" cy="156608"/>
            </a:xfrm>
            <a:custGeom>
              <a:rect b="b" l="l" r="r" t="t"/>
              <a:pathLst>
                <a:path extrusionOk="0" h="4894" w="4883">
                  <a:moveTo>
                    <a:pt x="2442" y="1"/>
                  </a:moveTo>
                  <a:cubicBezTo>
                    <a:pt x="1096" y="1"/>
                    <a:pt x="1" y="1096"/>
                    <a:pt x="1" y="2453"/>
                  </a:cubicBezTo>
                  <a:cubicBezTo>
                    <a:pt x="1" y="3799"/>
                    <a:pt x="1096" y="4894"/>
                    <a:pt x="2442" y="4894"/>
                  </a:cubicBezTo>
                  <a:cubicBezTo>
                    <a:pt x="3787" y="4894"/>
                    <a:pt x="4882" y="3799"/>
                    <a:pt x="4882" y="2453"/>
                  </a:cubicBezTo>
                  <a:cubicBezTo>
                    <a:pt x="4882" y="1096"/>
                    <a:pt x="3787" y="1"/>
                    <a:pt x="2442" y="1"/>
                  </a:cubicBezTo>
                  <a:close/>
                </a:path>
              </a:pathLst>
            </a:custGeom>
            <a:solidFill>
              <a:srgbClr val="434343"/>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6" name="Google Shape;246;p40"/>
            <p:cNvSpPr/>
            <p:nvPr/>
          </p:nvSpPr>
          <p:spPr>
            <a:xfrm>
              <a:off x="1678639" y="3587497"/>
              <a:ext cx="223680" cy="214912"/>
            </a:xfrm>
            <a:custGeom>
              <a:rect b="b" l="l" r="r" t="t"/>
              <a:pathLst>
                <a:path extrusionOk="0" h="6716" w="6990">
                  <a:moveTo>
                    <a:pt x="0" y="0"/>
                  </a:moveTo>
                  <a:lnTo>
                    <a:pt x="3489" y="6715"/>
                  </a:lnTo>
                  <a:lnTo>
                    <a:pt x="6989" y="0"/>
                  </a:lnTo>
                  <a:close/>
                </a:path>
              </a:pathLst>
            </a:custGeom>
            <a:solidFill>
              <a:srgbClr val="434343"/>
            </a:solidFill>
            <a:ln cap="flat" cmpd="sng" w="9525">
              <a:solidFill>
                <a:schemeClr val="accent6"/>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47" name="Google Shape;247;p40"/>
            <p:cNvSpPr txBox="1"/>
            <p:nvPr/>
          </p:nvSpPr>
          <p:spPr>
            <a:xfrm>
              <a:off x="1125050" y="2041863"/>
              <a:ext cx="1330500" cy="4296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700">
                  <a:latin typeface="Arial Narrow"/>
                  <a:ea typeface="Arial Narrow"/>
                  <a:cs typeface="Arial Narrow"/>
                  <a:sym typeface="Arial Narrow"/>
                </a:rPr>
                <a:t>Application</a:t>
              </a:r>
              <a:endParaRPr sz="1700">
                <a:latin typeface="Arial Narrow"/>
                <a:ea typeface="Arial Narrow"/>
                <a:cs typeface="Arial Narrow"/>
                <a:sym typeface="Arial Narrow"/>
              </a:endParaRPr>
            </a:p>
          </p:txBody>
        </p:sp>
        <p:sp>
          <p:nvSpPr>
            <p:cNvPr id="248" name="Google Shape;248;p40"/>
            <p:cNvSpPr txBox="1"/>
            <p:nvPr/>
          </p:nvSpPr>
          <p:spPr>
            <a:xfrm>
              <a:off x="1125053" y="2526420"/>
              <a:ext cx="1330500" cy="8019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Complete paperwork, including sporting resume, referee forms and collect video evidence (if available)</a:t>
              </a:r>
              <a:r>
                <a:rPr lang="en-US" sz="1200">
                  <a:solidFill>
                    <a:srgbClr val="434343"/>
                  </a:solidFill>
                  <a:latin typeface="Arial Narrow"/>
                  <a:ea typeface="Arial Narrow"/>
                  <a:cs typeface="Arial Narrow"/>
                  <a:sym typeface="Arial Narrow"/>
                </a:rPr>
                <a:t> </a:t>
              </a:r>
              <a:endParaRPr sz="1200">
                <a:solidFill>
                  <a:srgbClr val="434343"/>
                </a:solidFill>
                <a:latin typeface="Arial Narrow"/>
                <a:ea typeface="Arial Narrow"/>
                <a:cs typeface="Arial Narrow"/>
                <a:sym typeface="Arial Narrow"/>
              </a:endParaRPr>
            </a:p>
          </p:txBody>
        </p:sp>
      </p:grpSp>
      <p:grpSp>
        <p:nvGrpSpPr>
          <p:cNvPr id="249" name="Google Shape;249;p40"/>
          <p:cNvGrpSpPr/>
          <p:nvPr/>
        </p:nvGrpSpPr>
        <p:grpSpPr>
          <a:xfrm>
            <a:off x="1742489" y="1547378"/>
            <a:ext cx="1330509" cy="2442898"/>
            <a:chOff x="2594888" y="1532850"/>
            <a:chExt cx="1330509" cy="2442898"/>
          </a:xfrm>
        </p:grpSpPr>
        <p:sp>
          <p:nvSpPr>
            <p:cNvPr id="250" name="Google Shape;250;p40"/>
            <p:cNvSpPr/>
            <p:nvPr/>
          </p:nvSpPr>
          <p:spPr>
            <a:xfrm>
              <a:off x="3140485" y="3736068"/>
              <a:ext cx="239680" cy="239680"/>
            </a:xfrm>
            <a:custGeom>
              <a:rect b="b" l="l" r="r" t="t"/>
              <a:pathLst>
                <a:path extrusionOk="0" h="7490" w="7490">
                  <a:moveTo>
                    <a:pt x="3739" y="1"/>
                  </a:moveTo>
                  <a:cubicBezTo>
                    <a:pt x="1679" y="1"/>
                    <a:pt x="0" y="1680"/>
                    <a:pt x="0" y="3751"/>
                  </a:cubicBezTo>
                  <a:cubicBezTo>
                    <a:pt x="0" y="5811"/>
                    <a:pt x="1679" y="7490"/>
                    <a:pt x="3739" y="7490"/>
                  </a:cubicBezTo>
                  <a:cubicBezTo>
                    <a:pt x="5811" y="7490"/>
                    <a:pt x="7489" y="5811"/>
                    <a:pt x="7489" y="3751"/>
                  </a:cubicBezTo>
                  <a:cubicBezTo>
                    <a:pt x="7489" y="1680"/>
                    <a:pt x="5811" y="1"/>
                    <a:pt x="3739" y="1"/>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1" name="Google Shape;251;p40"/>
            <p:cNvSpPr/>
            <p:nvPr/>
          </p:nvSpPr>
          <p:spPr>
            <a:xfrm>
              <a:off x="3182019" y="3777603"/>
              <a:ext cx="156608" cy="156608"/>
            </a:xfrm>
            <a:custGeom>
              <a:rect b="b" l="l" r="r" t="t"/>
              <a:pathLst>
                <a:path extrusionOk="0" h="4894" w="4894">
                  <a:moveTo>
                    <a:pt x="2441" y="1"/>
                  </a:moveTo>
                  <a:cubicBezTo>
                    <a:pt x="1096" y="1"/>
                    <a:pt x="0" y="1096"/>
                    <a:pt x="0" y="2453"/>
                  </a:cubicBezTo>
                  <a:cubicBezTo>
                    <a:pt x="0" y="3799"/>
                    <a:pt x="1096" y="4894"/>
                    <a:pt x="2441" y="4894"/>
                  </a:cubicBezTo>
                  <a:cubicBezTo>
                    <a:pt x="3798" y="4894"/>
                    <a:pt x="4894" y="3799"/>
                    <a:pt x="4894" y="2453"/>
                  </a:cubicBezTo>
                  <a:cubicBezTo>
                    <a:pt x="4894" y="1096"/>
                    <a:pt x="3798" y="1"/>
                    <a:pt x="2441" y="1"/>
                  </a:cubicBezTo>
                  <a:close/>
                </a:path>
              </a:pathLst>
            </a:custGeom>
            <a:solidFill>
              <a:srgbClr val="666666"/>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2" name="Google Shape;252;p40"/>
            <p:cNvSpPr/>
            <p:nvPr/>
          </p:nvSpPr>
          <p:spPr>
            <a:xfrm>
              <a:off x="2594901" y="1791529"/>
              <a:ext cx="1330496" cy="1700416"/>
            </a:xfrm>
            <a:custGeom>
              <a:rect b="b" l="l" r="r" t="t"/>
              <a:pathLst>
                <a:path extrusionOk="0" h="53138" w="41578">
                  <a:moveTo>
                    <a:pt x="2334" y="0"/>
                  </a:moveTo>
                  <a:cubicBezTo>
                    <a:pt x="1048" y="0"/>
                    <a:pt x="1" y="1036"/>
                    <a:pt x="1" y="2322"/>
                  </a:cubicBezTo>
                  <a:lnTo>
                    <a:pt x="1" y="50804"/>
                  </a:lnTo>
                  <a:cubicBezTo>
                    <a:pt x="1" y="50899"/>
                    <a:pt x="13" y="50983"/>
                    <a:pt x="24" y="51066"/>
                  </a:cubicBezTo>
                  <a:cubicBezTo>
                    <a:pt x="48" y="51280"/>
                    <a:pt x="96" y="51495"/>
                    <a:pt x="179" y="51697"/>
                  </a:cubicBezTo>
                  <a:cubicBezTo>
                    <a:pt x="524" y="52543"/>
                    <a:pt x="1358" y="53138"/>
                    <a:pt x="2334" y="53138"/>
                  </a:cubicBezTo>
                  <a:lnTo>
                    <a:pt x="39256" y="53138"/>
                  </a:lnTo>
                  <a:cubicBezTo>
                    <a:pt x="40541" y="53138"/>
                    <a:pt x="41577" y="52090"/>
                    <a:pt x="41577" y="50804"/>
                  </a:cubicBezTo>
                  <a:lnTo>
                    <a:pt x="41577" y="2322"/>
                  </a:lnTo>
                  <a:cubicBezTo>
                    <a:pt x="41577" y="1036"/>
                    <a:pt x="40541" y="0"/>
                    <a:pt x="39256" y="0"/>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3" name="Google Shape;253;p40"/>
            <p:cNvSpPr/>
            <p:nvPr/>
          </p:nvSpPr>
          <p:spPr>
            <a:xfrm>
              <a:off x="2594901" y="3383281"/>
              <a:ext cx="1330496" cy="108608"/>
            </a:xfrm>
            <a:custGeom>
              <a:rect b="b" l="l" r="r" t="t"/>
              <a:pathLst>
                <a:path extrusionOk="0" h="3394" w="41578">
                  <a:moveTo>
                    <a:pt x="1" y="1"/>
                  </a:moveTo>
                  <a:lnTo>
                    <a:pt x="1" y="1060"/>
                  </a:lnTo>
                  <a:cubicBezTo>
                    <a:pt x="1" y="1155"/>
                    <a:pt x="13" y="1239"/>
                    <a:pt x="24" y="1322"/>
                  </a:cubicBezTo>
                  <a:cubicBezTo>
                    <a:pt x="48" y="1536"/>
                    <a:pt x="96" y="1751"/>
                    <a:pt x="179" y="1953"/>
                  </a:cubicBezTo>
                  <a:cubicBezTo>
                    <a:pt x="524" y="2799"/>
                    <a:pt x="1358" y="3394"/>
                    <a:pt x="2334" y="3394"/>
                  </a:cubicBezTo>
                  <a:lnTo>
                    <a:pt x="39256" y="3394"/>
                  </a:lnTo>
                  <a:cubicBezTo>
                    <a:pt x="40541" y="3394"/>
                    <a:pt x="41577" y="2346"/>
                    <a:pt x="41577" y="1060"/>
                  </a:cubicBezTo>
                  <a:lnTo>
                    <a:pt x="41577" y="1"/>
                  </a:lnTo>
                  <a:cubicBezTo>
                    <a:pt x="41577" y="1286"/>
                    <a:pt x="40541" y="2322"/>
                    <a:pt x="39256" y="2322"/>
                  </a:cubicBezTo>
                  <a:lnTo>
                    <a:pt x="2334" y="2322"/>
                  </a:lnTo>
                  <a:cubicBezTo>
                    <a:pt x="1358" y="2322"/>
                    <a:pt x="524" y="1727"/>
                    <a:pt x="179" y="882"/>
                  </a:cubicBezTo>
                  <a:cubicBezTo>
                    <a:pt x="96" y="691"/>
                    <a:pt x="48" y="477"/>
                    <a:pt x="24" y="263"/>
                  </a:cubicBezTo>
                  <a:cubicBezTo>
                    <a:pt x="13" y="167"/>
                    <a:pt x="1" y="84"/>
                    <a:pt x="1"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4" name="Google Shape;254;p40"/>
            <p:cNvSpPr/>
            <p:nvPr/>
          </p:nvSpPr>
          <p:spPr>
            <a:xfrm>
              <a:off x="2594901" y="1757610"/>
              <a:ext cx="917856" cy="472864"/>
            </a:xfrm>
            <a:custGeom>
              <a:rect b="b" l="l" r="r" t="t"/>
              <a:pathLst>
                <a:path extrusionOk="0" h="14777" w="28683">
                  <a:moveTo>
                    <a:pt x="84" y="1"/>
                  </a:moveTo>
                  <a:cubicBezTo>
                    <a:pt x="60" y="167"/>
                    <a:pt x="48" y="322"/>
                    <a:pt x="36" y="489"/>
                  </a:cubicBezTo>
                  <a:cubicBezTo>
                    <a:pt x="13" y="727"/>
                    <a:pt x="1" y="965"/>
                    <a:pt x="1" y="1203"/>
                  </a:cubicBezTo>
                  <a:lnTo>
                    <a:pt x="1" y="13693"/>
                  </a:lnTo>
                  <a:lnTo>
                    <a:pt x="1" y="13967"/>
                  </a:lnTo>
                  <a:cubicBezTo>
                    <a:pt x="1" y="13967"/>
                    <a:pt x="1" y="14550"/>
                    <a:pt x="1" y="14776"/>
                  </a:cubicBezTo>
                  <a:cubicBezTo>
                    <a:pt x="1298" y="9716"/>
                    <a:pt x="9561" y="8835"/>
                    <a:pt x="12681" y="8764"/>
                  </a:cubicBezTo>
                  <a:cubicBezTo>
                    <a:pt x="12935" y="8756"/>
                    <a:pt x="13156" y="8753"/>
                    <a:pt x="13337" y="8753"/>
                  </a:cubicBezTo>
                  <a:cubicBezTo>
                    <a:pt x="13701" y="8753"/>
                    <a:pt x="13907" y="8764"/>
                    <a:pt x="13907" y="8764"/>
                  </a:cubicBezTo>
                  <a:lnTo>
                    <a:pt x="21253" y="8764"/>
                  </a:lnTo>
                  <a:cubicBezTo>
                    <a:pt x="25278" y="8764"/>
                    <a:pt x="28623" y="5311"/>
                    <a:pt x="28671" y="977"/>
                  </a:cubicBezTo>
                  <a:cubicBezTo>
                    <a:pt x="28683" y="846"/>
                    <a:pt x="28683" y="715"/>
                    <a:pt x="28671" y="584"/>
                  </a:cubicBezTo>
                  <a:lnTo>
                    <a:pt x="28671" y="572"/>
                  </a:lnTo>
                  <a:cubicBezTo>
                    <a:pt x="28671" y="548"/>
                    <a:pt x="28671" y="513"/>
                    <a:pt x="28671" y="489"/>
                  </a:cubicBezTo>
                  <a:cubicBezTo>
                    <a:pt x="28671" y="394"/>
                    <a:pt x="28659" y="298"/>
                    <a:pt x="28647" y="215"/>
                  </a:cubicBezTo>
                  <a:cubicBezTo>
                    <a:pt x="28647" y="144"/>
                    <a:pt x="28635" y="72"/>
                    <a:pt x="28635"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5" name="Google Shape;255;p40"/>
            <p:cNvSpPr/>
            <p:nvPr/>
          </p:nvSpPr>
          <p:spPr>
            <a:xfrm>
              <a:off x="2594901" y="1532850"/>
              <a:ext cx="917856" cy="671328"/>
            </a:xfrm>
            <a:custGeom>
              <a:rect b="b" l="l" r="r" t="t"/>
              <a:pathLst>
                <a:path extrusionOk="0" h="20979" w="28683">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666666"/>
            </a:solidFill>
            <a:ln>
              <a:noFill/>
            </a:ln>
          </p:spPr>
          <p:txBody>
            <a:bodyPr anchorCtr="0" anchor="ctr" bIns="232825" lIns="93125" spcFirstLastPara="1" rIns="93125" wrap="square" tIns="93125">
              <a:noAutofit/>
            </a:bodyPr>
            <a:lstStyle/>
            <a:p>
              <a:pPr indent="0" lvl="0" marL="0" rtl="0" algn="ctr">
                <a:spcBef>
                  <a:spcPts val="0"/>
                </a:spcBef>
                <a:spcAft>
                  <a:spcPts val="0"/>
                </a:spcAft>
                <a:buClr>
                  <a:schemeClr val="dk1"/>
                </a:buClr>
                <a:buSzPts val="1100"/>
                <a:buFont typeface="Arial"/>
                <a:buNone/>
              </a:pPr>
              <a:r>
                <a:rPr lang="en-US" sz="1500">
                  <a:solidFill>
                    <a:srgbClr val="FFFFFF"/>
                  </a:solidFill>
                </a:rPr>
                <a:t>Step </a:t>
              </a:r>
              <a:r>
                <a:rPr lang="en-US" sz="1500">
                  <a:solidFill>
                    <a:srgbClr val="FFFFFF"/>
                  </a:solidFill>
                </a:rPr>
                <a:t>2</a:t>
              </a:r>
              <a:endParaRPr sz="1500">
                <a:solidFill>
                  <a:srgbClr val="FFFFFF"/>
                </a:solidFill>
              </a:endParaRPr>
            </a:p>
          </p:txBody>
        </p:sp>
        <p:sp>
          <p:nvSpPr>
            <p:cNvPr id="256" name="Google Shape;256;p40"/>
            <p:cNvSpPr/>
            <p:nvPr/>
          </p:nvSpPr>
          <p:spPr>
            <a:xfrm>
              <a:off x="2667666" y="3491853"/>
              <a:ext cx="1185344" cy="95680"/>
            </a:xfrm>
            <a:custGeom>
              <a:rect b="b" l="l" r="r" t="t"/>
              <a:pathLst>
                <a:path extrusionOk="0" h="2990" w="37042">
                  <a:moveTo>
                    <a:pt x="1" y="1"/>
                  </a:moveTo>
                  <a:cubicBezTo>
                    <a:pt x="1" y="1656"/>
                    <a:pt x="1334" y="2989"/>
                    <a:pt x="2989" y="2989"/>
                  </a:cubicBezTo>
                  <a:lnTo>
                    <a:pt x="34041" y="2989"/>
                  </a:lnTo>
                  <a:cubicBezTo>
                    <a:pt x="35696" y="2989"/>
                    <a:pt x="37041" y="1656"/>
                    <a:pt x="37041" y="1"/>
                  </a:cubicBezTo>
                  <a:close/>
                </a:path>
              </a:pathLst>
            </a:custGeom>
            <a:solidFill>
              <a:srgbClr val="666666"/>
            </a:solidFill>
            <a:ln cap="flat" cmpd="sng" w="9525">
              <a:solidFill>
                <a:schemeClr val="accent5"/>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7" name="Google Shape;257;p40"/>
            <p:cNvSpPr/>
            <p:nvPr/>
          </p:nvSpPr>
          <p:spPr>
            <a:xfrm>
              <a:off x="3148484" y="3587497"/>
              <a:ext cx="223680" cy="214912"/>
            </a:xfrm>
            <a:custGeom>
              <a:rect b="b" l="l" r="r" t="t"/>
              <a:pathLst>
                <a:path extrusionOk="0" h="6716" w="6990">
                  <a:moveTo>
                    <a:pt x="0" y="0"/>
                  </a:moveTo>
                  <a:lnTo>
                    <a:pt x="3489" y="6715"/>
                  </a:lnTo>
                  <a:lnTo>
                    <a:pt x="6989" y="0"/>
                  </a:lnTo>
                  <a:close/>
                </a:path>
              </a:pathLst>
            </a:custGeom>
            <a:solidFill>
              <a:srgbClr val="666666"/>
            </a:solidFill>
            <a:ln cap="flat" cmpd="sng" w="9525">
              <a:solidFill>
                <a:schemeClr val="accent5"/>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58" name="Google Shape;258;p40"/>
            <p:cNvSpPr txBox="1"/>
            <p:nvPr/>
          </p:nvSpPr>
          <p:spPr>
            <a:xfrm>
              <a:off x="2594896" y="2041863"/>
              <a:ext cx="1330500" cy="4296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Clr>
                  <a:schemeClr val="dk1"/>
                </a:buClr>
                <a:buSzPts val="700"/>
                <a:buFont typeface="Arial"/>
                <a:buNone/>
              </a:pPr>
              <a:r>
                <a:rPr lang="en-US" sz="1700">
                  <a:solidFill>
                    <a:schemeClr val="dk1"/>
                  </a:solidFill>
                  <a:latin typeface="Arial Narrow"/>
                  <a:ea typeface="Arial Narrow"/>
                  <a:cs typeface="Arial Narrow"/>
                  <a:sym typeface="Arial Narrow"/>
                </a:rPr>
                <a:t>Submission</a:t>
              </a:r>
              <a:endParaRPr sz="1700">
                <a:solidFill>
                  <a:schemeClr val="accent5"/>
                </a:solidFill>
                <a:latin typeface="Arial Narrow"/>
                <a:ea typeface="Arial Narrow"/>
                <a:cs typeface="Arial Narrow"/>
                <a:sym typeface="Arial Narrow"/>
              </a:endParaRPr>
            </a:p>
          </p:txBody>
        </p:sp>
        <p:sp>
          <p:nvSpPr>
            <p:cNvPr id="259" name="Google Shape;259;p40"/>
            <p:cNvSpPr txBox="1"/>
            <p:nvPr/>
          </p:nvSpPr>
          <p:spPr>
            <a:xfrm>
              <a:off x="2594888" y="2479447"/>
              <a:ext cx="1330500" cy="6714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Submit by deadline </a:t>
              </a:r>
              <a:endParaRPr sz="1000">
                <a:solidFill>
                  <a:srgbClr val="434343"/>
                </a:solidFill>
                <a:latin typeface="Arial Narrow"/>
                <a:ea typeface="Arial Narrow"/>
                <a:cs typeface="Arial Narrow"/>
                <a:sym typeface="Arial Narrow"/>
              </a:endParaRPr>
            </a:p>
            <a:p>
              <a:pPr indent="0" lvl="0" marL="0" rtl="0" algn="ctr">
                <a:spcBef>
                  <a:spcPts val="0"/>
                </a:spcBef>
                <a:spcAft>
                  <a:spcPts val="0"/>
                </a:spcAft>
                <a:buNone/>
              </a:pPr>
              <a:r>
                <a:rPr lang="en-US" sz="1200">
                  <a:solidFill>
                    <a:srgbClr val="434343"/>
                  </a:solidFill>
                </a:rPr>
                <a:t>Friday 7th March</a:t>
              </a:r>
              <a:endParaRPr sz="1200">
                <a:solidFill>
                  <a:srgbClr val="434343"/>
                </a:solidFill>
              </a:endParaRPr>
            </a:p>
          </p:txBody>
        </p:sp>
      </p:grpSp>
      <p:grpSp>
        <p:nvGrpSpPr>
          <p:cNvPr id="260" name="Google Shape;260;p40"/>
          <p:cNvGrpSpPr/>
          <p:nvPr/>
        </p:nvGrpSpPr>
        <p:grpSpPr>
          <a:xfrm>
            <a:off x="3212347" y="1547378"/>
            <a:ext cx="1330880" cy="2442898"/>
            <a:chOff x="4064746" y="1532850"/>
            <a:chExt cx="1330880" cy="2442898"/>
          </a:xfrm>
        </p:grpSpPr>
        <p:sp>
          <p:nvSpPr>
            <p:cNvPr id="261" name="Google Shape;261;p40"/>
            <p:cNvSpPr/>
            <p:nvPr/>
          </p:nvSpPr>
          <p:spPr>
            <a:xfrm>
              <a:off x="4065130" y="1791529"/>
              <a:ext cx="1330496" cy="1700416"/>
            </a:xfrm>
            <a:custGeom>
              <a:rect b="b" l="l" r="r" t="t"/>
              <a:pathLst>
                <a:path extrusionOk="0" h="53138" w="41578">
                  <a:moveTo>
                    <a:pt x="2323" y="0"/>
                  </a:moveTo>
                  <a:cubicBezTo>
                    <a:pt x="1037" y="0"/>
                    <a:pt x="1" y="1036"/>
                    <a:pt x="1" y="2322"/>
                  </a:cubicBezTo>
                  <a:lnTo>
                    <a:pt x="1" y="50804"/>
                  </a:lnTo>
                  <a:cubicBezTo>
                    <a:pt x="1" y="50899"/>
                    <a:pt x="1" y="50983"/>
                    <a:pt x="13" y="51066"/>
                  </a:cubicBezTo>
                  <a:cubicBezTo>
                    <a:pt x="37" y="51280"/>
                    <a:pt x="84" y="51495"/>
                    <a:pt x="168" y="51697"/>
                  </a:cubicBezTo>
                  <a:cubicBezTo>
                    <a:pt x="525" y="52543"/>
                    <a:pt x="1346" y="53138"/>
                    <a:pt x="2323" y="53138"/>
                  </a:cubicBezTo>
                  <a:lnTo>
                    <a:pt x="39244" y="53138"/>
                  </a:lnTo>
                  <a:cubicBezTo>
                    <a:pt x="40530" y="53138"/>
                    <a:pt x="41577" y="52090"/>
                    <a:pt x="41577" y="50804"/>
                  </a:cubicBezTo>
                  <a:lnTo>
                    <a:pt x="41577" y="2322"/>
                  </a:lnTo>
                  <a:cubicBezTo>
                    <a:pt x="41577" y="1036"/>
                    <a:pt x="40530" y="0"/>
                    <a:pt x="39244" y="0"/>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2" name="Google Shape;262;p40"/>
            <p:cNvSpPr/>
            <p:nvPr/>
          </p:nvSpPr>
          <p:spPr>
            <a:xfrm>
              <a:off x="4065130" y="3383281"/>
              <a:ext cx="1330496" cy="108608"/>
            </a:xfrm>
            <a:custGeom>
              <a:rect b="b" l="l" r="r" t="t"/>
              <a:pathLst>
                <a:path extrusionOk="0" h="3394" w="41578">
                  <a:moveTo>
                    <a:pt x="1" y="1"/>
                  </a:moveTo>
                  <a:lnTo>
                    <a:pt x="1" y="1060"/>
                  </a:lnTo>
                  <a:cubicBezTo>
                    <a:pt x="1" y="1155"/>
                    <a:pt x="1" y="1239"/>
                    <a:pt x="13" y="1322"/>
                  </a:cubicBezTo>
                  <a:cubicBezTo>
                    <a:pt x="37" y="1536"/>
                    <a:pt x="84" y="1751"/>
                    <a:pt x="168" y="1953"/>
                  </a:cubicBezTo>
                  <a:cubicBezTo>
                    <a:pt x="525" y="2799"/>
                    <a:pt x="1346" y="3394"/>
                    <a:pt x="2323" y="3394"/>
                  </a:cubicBezTo>
                  <a:lnTo>
                    <a:pt x="39244" y="3394"/>
                  </a:lnTo>
                  <a:cubicBezTo>
                    <a:pt x="40530" y="3394"/>
                    <a:pt x="41577" y="2346"/>
                    <a:pt x="41577" y="1060"/>
                  </a:cubicBezTo>
                  <a:lnTo>
                    <a:pt x="41577" y="1"/>
                  </a:lnTo>
                  <a:cubicBezTo>
                    <a:pt x="41577" y="1286"/>
                    <a:pt x="40530" y="2322"/>
                    <a:pt x="39244" y="2322"/>
                  </a:cubicBezTo>
                  <a:lnTo>
                    <a:pt x="2323" y="2322"/>
                  </a:lnTo>
                  <a:cubicBezTo>
                    <a:pt x="1346" y="2322"/>
                    <a:pt x="525" y="1727"/>
                    <a:pt x="168" y="882"/>
                  </a:cubicBezTo>
                  <a:cubicBezTo>
                    <a:pt x="84" y="691"/>
                    <a:pt x="37" y="477"/>
                    <a:pt x="13" y="263"/>
                  </a:cubicBezTo>
                  <a:cubicBezTo>
                    <a:pt x="1" y="167"/>
                    <a:pt x="1" y="84"/>
                    <a:pt x="1"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3" name="Google Shape;263;p40"/>
            <p:cNvSpPr/>
            <p:nvPr/>
          </p:nvSpPr>
          <p:spPr>
            <a:xfrm>
              <a:off x="4065130" y="1757610"/>
              <a:ext cx="917504" cy="472864"/>
            </a:xfrm>
            <a:custGeom>
              <a:rect b="b" l="l" r="r" t="t"/>
              <a:pathLst>
                <a:path extrusionOk="0" h="14777" w="28672">
                  <a:moveTo>
                    <a:pt x="72" y="1"/>
                  </a:moveTo>
                  <a:cubicBezTo>
                    <a:pt x="60" y="167"/>
                    <a:pt x="37" y="322"/>
                    <a:pt x="25" y="489"/>
                  </a:cubicBezTo>
                  <a:cubicBezTo>
                    <a:pt x="1" y="727"/>
                    <a:pt x="1" y="965"/>
                    <a:pt x="1" y="1203"/>
                  </a:cubicBezTo>
                  <a:lnTo>
                    <a:pt x="1" y="13693"/>
                  </a:lnTo>
                  <a:lnTo>
                    <a:pt x="1" y="13967"/>
                  </a:lnTo>
                  <a:cubicBezTo>
                    <a:pt x="1" y="13967"/>
                    <a:pt x="1" y="14550"/>
                    <a:pt x="1" y="14776"/>
                  </a:cubicBezTo>
                  <a:cubicBezTo>
                    <a:pt x="1287" y="9716"/>
                    <a:pt x="9550" y="8835"/>
                    <a:pt x="12669" y="8764"/>
                  </a:cubicBezTo>
                  <a:cubicBezTo>
                    <a:pt x="12923" y="8756"/>
                    <a:pt x="13144" y="8753"/>
                    <a:pt x="13326" y="8753"/>
                  </a:cubicBezTo>
                  <a:cubicBezTo>
                    <a:pt x="13689" y="8753"/>
                    <a:pt x="13895" y="8764"/>
                    <a:pt x="13895" y="8764"/>
                  </a:cubicBezTo>
                  <a:lnTo>
                    <a:pt x="21242" y="8764"/>
                  </a:lnTo>
                  <a:cubicBezTo>
                    <a:pt x="25266" y="8764"/>
                    <a:pt x="28612" y="5311"/>
                    <a:pt x="28671" y="977"/>
                  </a:cubicBezTo>
                  <a:cubicBezTo>
                    <a:pt x="28671" y="846"/>
                    <a:pt x="28671" y="715"/>
                    <a:pt x="28659" y="584"/>
                  </a:cubicBezTo>
                  <a:lnTo>
                    <a:pt x="28659" y="572"/>
                  </a:lnTo>
                  <a:cubicBezTo>
                    <a:pt x="28659" y="548"/>
                    <a:pt x="28659" y="513"/>
                    <a:pt x="28659" y="489"/>
                  </a:cubicBezTo>
                  <a:cubicBezTo>
                    <a:pt x="28659" y="394"/>
                    <a:pt x="28647" y="298"/>
                    <a:pt x="28647" y="215"/>
                  </a:cubicBezTo>
                  <a:cubicBezTo>
                    <a:pt x="28635" y="144"/>
                    <a:pt x="28635" y="72"/>
                    <a:pt x="28623"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4" name="Google Shape;264;p40"/>
            <p:cNvSpPr/>
            <p:nvPr/>
          </p:nvSpPr>
          <p:spPr>
            <a:xfrm>
              <a:off x="4064746" y="1532850"/>
              <a:ext cx="917888" cy="671328"/>
            </a:xfrm>
            <a:custGeom>
              <a:rect b="b" l="l" r="r" t="t"/>
              <a:pathLst>
                <a:path extrusionOk="0" h="20979" w="28684">
                  <a:moveTo>
                    <a:pt x="7633" y="0"/>
                  </a:moveTo>
                  <a:cubicBezTo>
                    <a:pt x="3644" y="0"/>
                    <a:pt x="370" y="3060"/>
                    <a:pt x="37" y="6965"/>
                  </a:cubicBezTo>
                  <a:cubicBezTo>
                    <a:pt x="13" y="7179"/>
                    <a:pt x="13" y="7406"/>
                    <a:pt x="13" y="7632"/>
                  </a:cubicBezTo>
                  <a:lnTo>
                    <a:pt x="13" y="20717"/>
                  </a:lnTo>
                  <a:cubicBezTo>
                    <a:pt x="13" y="20800"/>
                    <a:pt x="1" y="20895"/>
                    <a:pt x="13" y="20979"/>
                  </a:cubicBezTo>
                  <a:cubicBezTo>
                    <a:pt x="406" y="15431"/>
                    <a:pt x="9371" y="14716"/>
                    <a:pt x="12681" y="14633"/>
                  </a:cubicBezTo>
                  <a:cubicBezTo>
                    <a:pt x="12935" y="14629"/>
                    <a:pt x="13156" y="14627"/>
                    <a:pt x="13338" y="14627"/>
                  </a:cubicBezTo>
                  <a:cubicBezTo>
                    <a:pt x="13701" y="14627"/>
                    <a:pt x="13907" y="14633"/>
                    <a:pt x="13907" y="14633"/>
                  </a:cubicBezTo>
                  <a:lnTo>
                    <a:pt x="21254" y="14633"/>
                  </a:lnTo>
                  <a:cubicBezTo>
                    <a:pt x="25218" y="14633"/>
                    <a:pt x="28528" y="11537"/>
                    <a:pt x="28671" y="7608"/>
                  </a:cubicBezTo>
                  <a:lnTo>
                    <a:pt x="28671" y="7596"/>
                  </a:lnTo>
                  <a:cubicBezTo>
                    <a:pt x="28683" y="7537"/>
                    <a:pt x="28683" y="7477"/>
                    <a:pt x="28683" y="7418"/>
                  </a:cubicBezTo>
                  <a:cubicBezTo>
                    <a:pt x="28683" y="7287"/>
                    <a:pt x="28683" y="7156"/>
                    <a:pt x="28671" y="7025"/>
                  </a:cubicBezTo>
                  <a:cubicBezTo>
                    <a:pt x="28671" y="7013"/>
                    <a:pt x="28671" y="6989"/>
                    <a:pt x="28671" y="6965"/>
                  </a:cubicBezTo>
                  <a:cubicBezTo>
                    <a:pt x="28493" y="3084"/>
                    <a:pt x="25290" y="0"/>
                    <a:pt x="21361" y="0"/>
                  </a:cubicBezTo>
                  <a:close/>
                </a:path>
              </a:pathLst>
            </a:custGeom>
            <a:solidFill>
              <a:srgbClr val="999999"/>
            </a:solidFill>
            <a:ln>
              <a:noFill/>
            </a:ln>
          </p:spPr>
          <p:txBody>
            <a:bodyPr anchorCtr="0" anchor="ctr" bIns="232825" lIns="93125" spcFirstLastPara="1" rIns="93125" wrap="square" tIns="93125">
              <a:noAutofit/>
            </a:bodyPr>
            <a:lstStyle/>
            <a:p>
              <a:pPr indent="0" lvl="0" marL="0" rtl="0" algn="ctr">
                <a:spcBef>
                  <a:spcPts val="0"/>
                </a:spcBef>
                <a:spcAft>
                  <a:spcPts val="0"/>
                </a:spcAft>
                <a:buClr>
                  <a:schemeClr val="dk1"/>
                </a:buClr>
                <a:buSzPts val="1100"/>
                <a:buFont typeface="Arial"/>
                <a:buNone/>
              </a:pPr>
              <a:r>
                <a:rPr lang="en-US" sz="1500">
                  <a:solidFill>
                    <a:srgbClr val="FFFFFF"/>
                  </a:solidFill>
                </a:rPr>
                <a:t>Step </a:t>
              </a:r>
              <a:r>
                <a:rPr lang="en-US" sz="1500">
                  <a:solidFill>
                    <a:srgbClr val="FFFFFF"/>
                  </a:solidFill>
                </a:rPr>
                <a:t>3</a:t>
              </a:r>
              <a:endParaRPr sz="1500">
                <a:solidFill>
                  <a:srgbClr val="FFFFFF"/>
                </a:solidFill>
              </a:endParaRPr>
            </a:p>
          </p:txBody>
        </p:sp>
        <p:sp>
          <p:nvSpPr>
            <p:cNvPr id="265" name="Google Shape;265;p40"/>
            <p:cNvSpPr/>
            <p:nvPr/>
          </p:nvSpPr>
          <p:spPr>
            <a:xfrm>
              <a:off x="4137544" y="3491853"/>
              <a:ext cx="1185312" cy="95680"/>
            </a:xfrm>
            <a:custGeom>
              <a:rect b="b" l="l" r="r" t="t"/>
              <a:pathLst>
                <a:path extrusionOk="0" h="2990" w="37041">
                  <a:moveTo>
                    <a:pt x="0" y="1"/>
                  </a:moveTo>
                  <a:cubicBezTo>
                    <a:pt x="0" y="1656"/>
                    <a:pt x="1345" y="2989"/>
                    <a:pt x="3000" y="2989"/>
                  </a:cubicBezTo>
                  <a:lnTo>
                    <a:pt x="34052" y="2989"/>
                  </a:lnTo>
                  <a:cubicBezTo>
                    <a:pt x="35707" y="2989"/>
                    <a:pt x="37040" y="1656"/>
                    <a:pt x="37040" y="1"/>
                  </a:cubicBezTo>
                  <a:close/>
                </a:path>
              </a:pathLst>
            </a:custGeom>
            <a:solidFill>
              <a:srgbClr val="999999"/>
            </a:solidFill>
            <a:ln cap="flat" cmpd="sng" w="9525">
              <a:solidFill>
                <a:schemeClr val="accent2"/>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6" name="Google Shape;266;p40"/>
            <p:cNvSpPr/>
            <p:nvPr/>
          </p:nvSpPr>
          <p:spPr>
            <a:xfrm>
              <a:off x="4610330" y="3736068"/>
              <a:ext cx="239680" cy="239680"/>
            </a:xfrm>
            <a:custGeom>
              <a:rect b="b" l="l" r="r" t="t"/>
              <a:pathLst>
                <a:path extrusionOk="0" h="7490" w="7490">
                  <a:moveTo>
                    <a:pt x="3751" y="1"/>
                  </a:moveTo>
                  <a:cubicBezTo>
                    <a:pt x="1679" y="1"/>
                    <a:pt x="1" y="1680"/>
                    <a:pt x="1" y="3751"/>
                  </a:cubicBezTo>
                  <a:cubicBezTo>
                    <a:pt x="1" y="5811"/>
                    <a:pt x="1679" y="7490"/>
                    <a:pt x="3751" y="7490"/>
                  </a:cubicBezTo>
                  <a:cubicBezTo>
                    <a:pt x="5811" y="7490"/>
                    <a:pt x="7490" y="5811"/>
                    <a:pt x="7490" y="3751"/>
                  </a:cubicBezTo>
                  <a:cubicBezTo>
                    <a:pt x="7490" y="1680"/>
                    <a:pt x="5811" y="1"/>
                    <a:pt x="3751" y="1"/>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7" name="Google Shape;267;p40"/>
            <p:cNvSpPr/>
            <p:nvPr/>
          </p:nvSpPr>
          <p:spPr>
            <a:xfrm>
              <a:off x="4651865" y="3777603"/>
              <a:ext cx="156608" cy="156608"/>
            </a:xfrm>
            <a:custGeom>
              <a:rect b="b" l="l" r="r" t="t"/>
              <a:pathLst>
                <a:path extrusionOk="0" h="4894" w="4894">
                  <a:moveTo>
                    <a:pt x="2453" y="1"/>
                  </a:moveTo>
                  <a:cubicBezTo>
                    <a:pt x="1096" y="1"/>
                    <a:pt x="0" y="1096"/>
                    <a:pt x="0" y="2453"/>
                  </a:cubicBezTo>
                  <a:cubicBezTo>
                    <a:pt x="0" y="3799"/>
                    <a:pt x="1096" y="4894"/>
                    <a:pt x="2453" y="4894"/>
                  </a:cubicBezTo>
                  <a:cubicBezTo>
                    <a:pt x="3799" y="4894"/>
                    <a:pt x="4894" y="3799"/>
                    <a:pt x="4894" y="2453"/>
                  </a:cubicBezTo>
                  <a:cubicBezTo>
                    <a:pt x="4894" y="1096"/>
                    <a:pt x="3799" y="1"/>
                    <a:pt x="2453" y="1"/>
                  </a:cubicBezTo>
                  <a:close/>
                </a:path>
              </a:pathLst>
            </a:custGeom>
            <a:solidFill>
              <a:srgbClr val="999999"/>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8" name="Google Shape;268;p40"/>
            <p:cNvSpPr/>
            <p:nvPr/>
          </p:nvSpPr>
          <p:spPr>
            <a:xfrm>
              <a:off x="4618330" y="3587497"/>
              <a:ext cx="223680" cy="214912"/>
            </a:xfrm>
            <a:custGeom>
              <a:rect b="b" l="l" r="r" t="t"/>
              <a:pathLst>
                <a:path extrusionOk="0" h="6716" w="6990">
                  <a:moveTo>
                    <a:pt x="1" y="0"/>
                  </a:moveTo>
                  <a:lnTo>
                    <a:pt x="3501" y="6715"/>
                  </a:lnTo>
                  <a:lnTo>
                    <a:pt x="6990" y="0"/>
                  </a:lnTo>
                  <a:close/>
                </a:path>
              </a:pathLst>
            </a:custGeom>
            <a:solidFill>
              <a:srgbClr val="999999"/>
            </a:solidFill>
            <a:ln cap="flat" cmpd="sng" w="9525">
              <a:solidFill>
                <a:schemeClr val="accent2"/>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69" name="Google Shape;269;p40"/>
            <p:cNvSpPr txBox="1"/>
            <p:nvPr/>
          </p:nvSpPr>
          <p:spPr>
            <a:xfrm>
              <a:off x="4064759" y="2041863"/>
              <a:ext cx="1330500" cy="4296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Clr>
                  <a:schemeClr val="dk1"/>
                </a:buClr>
                <a:buSzPts val="700"/>
                <a:buFont typeface="Arial"/>
                <a:buNone/>
              </a:pPr>
              <a:r>
                <a:rPr lang="en-US" sz="1700">
                  <a:solidFill>
                    <a:schemeClr val="dk1"/>
                  </a:solidFill>
                  <a:latin typeface="Arial Narrow"/>
                  <a:ea typeface="Arial Narrow"/>
                  <a:cs typeface="Arial Narrow"/>
                  <a:sym typeface="Arial Narrow"/>
                </a:rPr>
                <a:t>Fitness Test</a:t>
              </a:r>
              <a:endParaRPr sz="1700">
                <a:solidFill>
                  <a:schemeClr val="accent2"/>
                </a:solidFill>
                <a:latin typeface="Arial Narrow"/>
                <a:ea typeface="Arial Narrow"/>
                <a:cs typeface="Arial Narrow"/>
                <a:sym typeface="Arial Narrow"/>
              </a:endParaRPr>
            </a:p>
          </p:txBody>
        </p:sp>
        <p:sp>
          <p:nvSpPr>
            <p:cNvPr id="270" name="Google Shape;270;p40"/>
            <p:cNvSpPr txBox="1"/>
            <p:nvPr/>
          </p:nvSpPr>
          <p:spPr>
            <a:xfrm>
              <a:off x="4064750" y="2479447"/>
              <a:ext cx="1330500" cy="6714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Attend and complete fitness tests</a:t>
              </a:r>
              <a:endParaRPr sz="1000">
                <a:solidFill>
                  <a:srgbClr val="434343"/>
                </a:solidFill>
                <a:latin typeface="Arial Narrow"/>
                <a:ea typeface="Arial Narrow"/>
                <a:cs typeface="Arial Narrow"/>
                <a:sym typeface="Arial Narrow"/>
              </a:endParaRPr>
            </a:p>
            <a:p>
              <a:pPr indent="0" lvl="0" marL="0" rtl="0" algn="ctr">
                <a:spcBef>
                  <a:spcPts val="0"/>
                </a:spcBef>
                <a:spcAft>
                  <a:spcPts val="0"/>
                </a:spcAft>
                <a:buNone/>
              </a:pPr>
              <a:r>
                <a:rPr lang="en-US" sz="1200">
                  <a:solidFill>
                    <a:srgbClr val="434343"/>
                  </a:solidFill>
                </a:rPr>
                <a:t>Tuesday 29th April</a:t>
              </a:r>
              <a:endParaRPr sz="1200">
                <a:solidFill>
                  <a:srgbClr val="434343"/>
                </a:solidFill>
              </a:endParaRPr>
            </a:p>
          </p:txBody>
        </p:sp>
      </p:grpSp>
      <p:grpSp>
        <p:nvGrpSpPr>
          <p:cNvPr id="271" name="Google Shape;271;p40"/>
          <p:cNvGrpSpPr/>
          <p:nvPr/>
        </p:nvGrpSpPr>
        <p:grpSpPr>
          <a:xfrm>
            <a:off x="4682225" y="1547378"/>
            <a:ext cx="1330848" cy="2442898"/>
            <a:chOff x="5534623" y="1532850"/>
            <a:chExt cx="1330848" cy="2442898"/>
          </a:xfrm>
        </p:grpSpPr>
        <p:sp>
          <p:nvSpPr>
            <p:cNvPr id="272" name="Google Shape;272;p40"/>
            <p:cNvSpPr/>
            <p:nvPr/>
          </p:nvSpPr>
          <p:spPr>
            <a:xfrm>
              <a:off x="6080559" y="3736068"/>
              <a:ext cx="239296" cy="239680"/>
            </a:xfrm>
            <a:custGeom>
              <a:rect b="b" l="l" r="r" t="t"/>
              <a:pathLst>
                <a:path extrusionOk="0" h="7490" w="7478">
                  <a:moveTo>
                    <a:pt x="3739" y="1"/>
                  </a:moveTo>
                  <a:cubicBezTo>
                    <a:pt x="1668" y="1"/>
                    <a:pt x="1" y="1680"/>
                    <a:pt x="1" y="3751"/>
                  </a:cubicBezTo>
                  <a:cubicBezTo>
                    <a:pt x="1" y="5811"/>
                    <a:pt x="1668" y="7490"/>
                    <a:pt x="3739" y="7490"/>
                  </a:cubicBezTo>
                  <a:cubicBezTo>
                    <a:pt x="5799" y="7490"/>
                    <a:pt x="7478" y="5811"/>
                    <a:pt x="7478" y="3751"/>
                  </a:cubicBezTo>
                  <a:cubicBezTo>
                    <a:pt x="7478" y="1680"/>
                    <a:pt x="5799" y="1"/>
                    <a:pt x="3739" y="1"/>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73" name="Google Shape;273;p40"/>
            <p:cNvSpPr/>
            <p:nvPr/>
          </p:nvSpPr>
          <p:spPr>
            <a:xfrm>
              <a:off x="6122094" y="3777603"/>
              <a:ext cx="156256" cy="156608"/>
            </a:xfrm>
            <a:custGeom>
              <a:rect b="b" l="l" r="r" t="t"/>
              <a:pathLst>
                <a:path extrusionOk="0" h="4894" w="4883">
                  <a:moveTo>
                    <a:pt x="2441" y="1"/>
                  </a:moveTo>
                  <a:cubicBezTo>
                    <a:pt x="1084" y="1"/>
                    <a:pt x="1" y="1096"/>
                    <a:pt x="1" y="2453"/>
                  </a:cubicBezTo>
                  <a:cubicBezTo>
                    <a:pt x="1" y="3799"/>
                    <a:pt x="1084" y="4894"/>
                    <a:pt x="2441" y="4894"/>
                  </a:cubicBezTo>
                  <a:cubicBezTo>
                    <a:pt x="3787" y="4894"/>
                    <a:pt x="4882" y="3799"/>
                    <a:pt x="4882" y="2453"/>
                  </a:cubicBezTo>
                  <a:cubicBezTo>
                    <a:pt x="4882" y="1096"/>
                    <a:pt x="3787" y="1"/>
                    <a:pt x="2441" y="1"/>
                  </a:cubicBezTo>
                  <a:close/>
                </a:path>
              </a:pathLst>
            </a:custGeom>
            <a:solidFill>
              <a:srgbClr val="B7B7B7"/>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74" name="Google Shape;274;p40"/>
            <p:cNvSpPr/>
            <p:nvPr/>
          </p:nvSpPr>
          <p:spPr>
            <a:xfrm>
              <a:off x="5535007" y="1791529"/>
              <a:ext cx="1330464" cy="1700416"/>
            </a:xfrm>
            <a:custGeom>
              <a:rect b="b" l="l" r="r" t="t"/>
              <a:pathLst>
                <a:path extrusionOk="0" h="53138" w="41577">
                  <a:moveTo>
                    <a:pt x="2322" y="0"/>
                  </a:moveTo>
                  <a:cubicBezTo>
                    <a:pt x="1036" y="0"/>
                    <a:pt x="0" y="1036"/>
                    <a:pt x="0" y="2322"/>
                  </a:cubicBezTo>
                  <a:lnTo>
                    <a:pt x="0" y="50804"/>
                  </a:lnTo>
                  <a:cubicBezTo>
                    <a:pt x="0" y="50899"/>
                    <a:pt x="0" y="50983"/>
                    <a:pt x="12" y="51066"/>
                  </a:cubicBezTo>
                  <a:cubicBezTo>
                    <a:pt x="36" y="51280"/>
                    <a:pt x="95" y="51495"/>
                    <a:pt x="179" y="51697"/>
                  </a:cubicBezTo>
                  <a:cubicBezTo>
                    <a:pt x="524" y="52543"/>
                    <a:pt x="1357" y="53138"/>
                    <a:pt x="2322" y="53138"/>
                  </a:cubicBezTo>
                  <a:lnTo>
                    <a:pt x="39243" y="53138"/>
                  </a:lnTo>
                  <a:cubicBezTo>
                    <a:pt x="40529" y="53138"/>
                    <a:pt x="41577" y="52090"/>
                    <a:pt x="41577" y="50804"/>
                  </a:cubicBezTo>
                  <a:lnTo>
                    <a:pt x="41577" y="2322"/>
                  </a:lnTo>
                  <a:cubicBezTo>
                    <a:pt x="41577" y="1036"/>
                    <a:pt x="40529" y="0"/>
                    <a:pt x="39243" y="0"/>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75" name="Google Shape;275;p40"/>
            <p:cNvSpPr/>
            <p:nvPr/>
          </p:nvSpPr>
          <p:spPr>
            <a:xfrm>
              <a:off x="5535007" y="3383281"/>
              <a:ext cx="1330464" cy="108608"/>
            </a:xfrm>
            <a:custGeom>
              <a:rect b="b" l="l" r="r" t="t"/>
              <a:pathLst>
                <a:path extrusionOk="0" h="3394" w="41577">
                  <a:moveTo>
                    <a:pt x="0" y="1"/>
                  </a:moveTo>
                  <a:lnTo>
                    <a:pt x="0" y="1060"/>
                  </a:lnTo>
                  <a:cubicBezTo>
                    <a:pt x="0" y="1155"/>
                    <a:pt x="0" y="1239"/>
                    <a:pt x="12" y="1322"/>
                  </a:cubicBezTo>
                  <a:cubicBezTo>
                    <a:pt x="36" y="1536"/>
                    <a:pt x="95" y="1751"/>
                    <a:pt x="179" y="1953"/>
                  </a:cubicBezTo>
                  <a:cubicBezTo>
                    <a:pt x="524" y="2799"/>
                    <a:pt x="1357" y="3394"/>
                    <a:pt x="2322" y="3394"/>
                  </a:cubicBezTo>
                  <a:lnTo>
                    <a:pt x="39243" y="3394"/>
                  </a:lnTo>
                  <a:cubicBezTo>
                    <a:pt x="40529" y="3394"/>
                    <a:pt x="41577" y="2346"/>
                    <a:pt x="41577" y="1060"/>
                  </a:cubicBezTo>
                  <a:lnTo>
                    <a:pt x="41577" y="1"/>
                  </a:lnTo>
                  <a:cubicBezTo>
                    <a:pt x="41577" y="1286"/>
                    <a:pt x="40529" y="2322"/>
                    <a:pt x="39243" y="2322"/>
                  </a:cubicBezTo>
                  <a:lnTo>
                    <a:pt x="2322" y="2322"/>
                  </a:lnTo>
                  <a:cubicBezTo>
                    <a:pt x="1357" y="2322"/>
                    <a:pt x="524" y="1727"/>
                    <a:pt x="179" y="882"/>
                  </a:cubicBezTo>
                  <a:cubicBezTo>
                    <a:pt x="95" y="691"/>
                    <a:pt x="36" y="477"/>
                    <a:pt x="12" y="263"/>
                  </a:cubicBezTo>
                  <a:cubicBezTo>
                    <a:pt x="0" y="167"/>
                    <a:pt x="0" y="84"/>
                    <a:pt x="0"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76" name="Google Shape;276;p40"/>
            <p:cNvSpPr/>
            <p:nvPr/>
          </p:nvSpPr>
          <p:spPr>
            <a:xfrm>
              <a:off x="5535007" y="1757610"/>
              <a:ext cx="917472" cy="472864"/>
            </a:xfrm>
            <a:custGeom>
              <a:rect b="b" l="l" r="r" t="t"/>
              <a:pathLst>
                <a:path extrusionOk="0" h="14777" w="28671">
                  <a:moveTo>
                    <a:pt x="83" y="1"/>
                  </a:moveTo>
                  <a:cubicBezTo>
                    <a:pt x="60" y="167"/>
                    <a:pt x="36" y="322"/>
                    <a:pt x="24" y="489"/>
                  </a:cubicBezTo>
                  <a:cubicBezTo>
                    <a:pt x="12" y="727"/>
                    <a:pt x="0" y="965"/>
                    <a:pt x="0" y="1203"/>
                  </a:cubicBezTo>
                  <a:lnTo>
                    <a:pt x="0" y="13693"/>
                  </a:lnTo>
                  <a:lnTo>
                    <a:pt x="0" y="13967"/>
                  </a:lnTo>
                  <a:cubicBezTo>
                    <a:pt x="0" y="13967"/>
                    <a:pt x="0" y="14550"/>
                    <a:pt x="0" y="14776"/>
                  </a:cubicBezTo>
                  <a:cubicBezTo>
                    <a:pt x="1286" y="9716"/>
                    <a:pt x="9561" y="8835"/>
                    <a:pt x="12668" y="8764"/>
                  </a:cubicBezTo>
                  <a:cubicBezTo>
                    <a:pt x="12922" y="8756"/>
                    <a:pt x="13143" y="8753"/>
                    <a:pt x="13325" y="8753"/>
                  </a:cubicBezTo>
                  <a:cubicBezTo>
                    <a:pt x="13688" y="8753"/>
                    <a:pt x="13895" y="8764"/>
                    <a:pt x="13895" y="8764"/>
                  </a:cubicBezTo>
                  <a:lnTo>
                    <a:pt x="21241" y="8764"/>
                  </a:lnTo>
                  <a:cubicBezTo>
                    <a:pt x="25265" y="8764"/>
                    <a:pt x="28623" y="5311"/>
                    <a:pt x="28670" y="977"/>
                  </a:cubicBezTo>
                  <a:cubicBezTo>
                    <a:pt x="28670" y="846"/>
                    <a:pt x="28670" y="715"/>
                    <a:pt x="28670" y="584"/>
                  </a:cubicBezTo>
                  <a:lnTo>
                    <a:pt x="28670" y="572"/>
                  </a:lnTo>
                  <a:cubicBezTo>
                    <a:pt x="28670" y="548"/>
                    <a:pt x="28658" y="513"/>
                    <a:pt x="28658" y="489"/>
                  </a:cubicBezTo>
                  <a:cubicBezTo>
                    <a:pt x="28658" y="394"/>
                    <a:pt x="28658" y="298"/>
                    <a:pt x="28647" y="215"/>
                  </a:cubicBezTo>
                  <a:cubicBezTo>
                    <a:pt x="28635" y="144"/>
                    <a:pt x="28635" y="72"/>
                    <a:pt x="28623"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77" name="Google Shape;277;p40"/>
            <p:cNvSpPr/>
            <p:nvPr/>
          </p:nvSpPr>
          <p:spPr>
            <a:xfrm>
              <a:off x="5534623" y="1532850"/>
              <a:ext cx="917856" cy="671328"/>
            </a:xfrm>
            <a:custGeom>
              <a:rect b="b" l="l" r="r" t="t"/>
              <a:pathLst>
                <a:path extrusionOk="0" h="20979" w="28683">
                  <a:moveTo>
                    <a:pt x="7644" y="0"/>
                  </a:moveTo>
                  <a:cubicBezTo>
                    <a:pt x="3644" y="0"/>
                    <a:pt x="369" y="3060"/>
                    <a:pt x="36" y="6965"/>
                  </a:cubicBezTo>
                  <a:cubicBezTo>
                    <a:pt x="24" y="7179"/>
                    <a:pt x="12" y="7406"/>
                    <a:pt x="12" y="7632"/>
                  </a:cubicBezTo>
                  <a:lnTo>
                    <a:pt x="12" y="20717"/>
                  </a:lnTo>
                  <a:cubicBezTo>
                    <a:pt x="12" y="20800"/>
                    <a:pt x="0" y="20895"/>
                    <a:pt x="12" y="20979"/>
                  </a:cubicBezTo>
                  <a:cubicBezTo>
                    <a:pt x="417" y="15431"/>
                    <a:pt x="9370" y="14716"/>
                    <a:pt x="12680" y="14633"/>
                  </a:cubicBezTo>
                  <a:cubicBezTo>
                    <a:pt x="12934" y="14629"/>
                    <a:pt x="13155" y="14627"/>
                    <a:pt x="13337" y="14627"/>
                  </a:cubicBezTo>
                  <a:cubicBezTo>
                    <a:pt x="13700" y="14627"/>
                    <a:pt x="13907" y="14633"/>
                    <a:pt x="13907" y="14633"/>
                  </a:cubicBezTo>
                  <a:lnTo>
                    <a:pt x="21253" y="14633"/>
                  </a:lnTo>
                  <a:cubicBezTo>
                    <a:pt x="25218" y="14633"/>
                    <a:pt x="28528" y="11537"/>
                    <a:pt x="28682" y="7608"/>
                  </a:cubicBezTo>
                  <a:lnTo>
                    <a:pt x="28682" y="7596"/>
                  </a:lnTo>
                  <a:cubicBezTo>
                    <a:pt x="28682" y="7537"/>
                    <a:pt x="28682" y="7477"/>
                    <a:pt x="28682" y="7418"/>
                  </a:cubicBezTo>
                  <a:cubicBezTo>
                    <a:pt x="28682" y="7287"/>
                    <a:pt x="28682" y="7156"/>
                    <a:pt x="28682" y="7025"/>
                  </a:cubicBezTo>
                  <a:cubicBezTo>
                    <a:pt x="28682" y="7013"/>
                    <a:pt x="28682" y="6989"/>
                    <a:pt x="28670" y="6965"/>
                  </a:cubicBezTo>
                  <a:cubicBezTo>
                    <a:pt x="28492" y="3084"/>
                    <a:pt x="25289" y="0"/>
                    <a:pt x="21360" y="0"/>
                  </a:cubicBezTo>
                  <a:close/>
                </a:path>
              </a:pathLst>
            </a:custGeom>
            <a:solidFill>
              <a:srgbClr val="B7B7B7"/>
            </a:solidFill>
            <a:ln>
              <a:noFill/>
            </a:ln>
          </p:spPr>
          <p:txBody>
            <a:bodyPr anchorCtr="0" anchor="ctr" bIns="232825" lIns="93125" spcFirstLastPara="1" rIns="93125" wrap="square" tIns="93125">
              <a:noAutofit/>
            </a:bodyPr>
            <a:lstStyle/>
            <a:p>
              <a:pPr indent="0" lvl="0" marL="0" rtl="0" algn="ctr">
                <a:spcBef>
                  <a:spcPts val="0"/>
                </a:spcBef>
                <a:spcAft>
                  <a:spcPts val="0"/>
                </a:spcAft>
                <a:buClr>
                  <a:schemeClr val="dk1"/>
                </a:buClr>
                <a:buSzPts val="1100"/>
                <a:buFont typeface="Arial"/>
                <a:buNone/>
              </a:pPr>
              <a:r>
                <a:rPr lang="en-US" sz="1500">
                  <a:solidFill>
                    <a:srgbClr val="FFFFFF"/>
                  </a:solidFill>
                </a:rPr>
                <a:t>Step </a:t>
              </a:r>
              <a:r>
                <a:rPr lang="en-US" sz="1500">
                  <a:solidFill>
                    <a:srgbClr val="FFFFFF"/>
                  </a:solidFill>
                </a:rPr>
                <a:t>4</a:t>
              </a:r>
              <a:endParaRPr sz="1500">
                <a:solidFill>
                  <a:srgbClr val="FFFFFF"/>
                </a:solidFill>
              </a:endParaRPr>
            </a:p>
          </p:txBody>
        </p:sp>
        <p:sp>
          <p:nvSpPr>
            <p:cNvPr id="278" name="Google Shape;278;p40"/>
            <p:cNvSpPr/>
            <p:nvPr/>
          </p:nvSpPr>
          <p:spPr>
            <a:xfrm>
              <a:off x="5607576" y="3491853"/>
              <a:ext cx="1185312" cy="95680"/>
            </a:xfrm>
            <a:custGeom>
              <a:rect b="b" l="l" r="r" t="t"/>
              <a:pathLst>
                <a:path extrusionOk="0" h="2990" w="37041">
                  <a:moveTo>
                    <a:pt x="0" y="1"/>
                  </a:moveTo>
                  <a:cubicBezTo>
                    <a:pt x="0" y="1656"/>
                    <a:pt x="1346" y="2989"/>
                    <a:pt x="3001" y="2989"/>
                  </a:cubicBezTo>
                  <a:lnTo>
                    <a:pt x="34052" y="2989"/>
                  </a:lnTo>
                  <a:cubicBezTo>
                    <a:pt x="35707" y="2989"/>
                    <a:pt x="37041" y="1656"/>
                    <a:pt x="37041" y="1"/>
                  </a:cubicBezTo>
                  <a:close/>
                </a:path>
              </a:pathLst>
            </a:custGeom>
            <a:solidFill>
              <a:srgbClr val="B7B7B7"/>
            </a:solidFill>
            <a:ln cap="flat" cmpd="sng" w="9525">
              <a:solidFill>
                <a:schemeClr val="accent1"/>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79" name="Google Shape;279;p40"/>
            <p:cNvSpPr/>
            <p:nvPr/>
          </p:nvSpPr>
          <p:spPr>
            <a:xfrm>
              <a:off x="6088207" y="3587497"/>
              <a:ext cx="223648" cy="214912"/>
            </a:xfrm>
            <a:custGeom>
              <a:rect b="b" l="l" r="r" t="t"/>
              <a:pathLst>
                <a:path extrusionOk="0" h="6716" w="6989">
                  <a:moveTo>
                    <a:pt x="0" y="0"/>
                  </a:moveTo>
                  <a:lnTo>
                    <a:pt x="3500" y="6715"/>
                  </a:lnTo>
                  <a:lnTo>
                    <a:pt x="6989" y="0"/>
                  </a:lnTo>
                  <a:close/>
                </a:path>
              </a:pathLst>
            </a:custGeom>
            <a:solidFill>
              <a:srgbClr val="B7B7B7"/>
            </a:solidFill>
            <a:ln cap="flat" cmpd="sng" w="9525">
              <a:solidFill>
                <a:schemeClr val="accent1"/>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80" name="Google Shape;280;p40"/>
            <p:cNvSpPr txBox="1"/>
            <p:nvPr/>
          </p:nvSpPr>
          <p:spPr>
            <a:xfrm>
              <a:off x="5534788" y="2041863"/>
              <a:ext cx="1330500" cy="4296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Clr>
                  <a:schemeClr val="dk1"/>
                </a:buClr>
                <a:buSzPts val="700"/>
                <a:buFont typeface="Arial"/>
                <a:buNone/>
              </a:pPr>
              <a:r>
                <a:rPr lang="en-US" sz="1700">
                  <a:solidFill>
                    <a:schemeClr val="dk1"/>
                  </a:solidFill>
                  <a:latin typeface="Arial Narrow"/>
                  <a:ea typeface="Arial Narrow"/>
                  <a:cs typeface="Arial Narrow"/>
                  <a:sym typeface="Arial Narrow"/>
                </a:rPr>
                <a:t>Shortlist</a:t>
              </a:r>
              <a:r>
                <a:rPr lang="en-US" sz="1700">
                  <a:solidFill>
                    <a:schemeClr val="dk1"/>
                  </a:solidFill>
                </a:rPr>
                <a:t> </a:t>
              </a:r>
              <a:endParaRPr sz="1700">
                <a:solidFill>
                  <a:schemeClr val="accent1"/>
                </a:solidFill>
              </a:endParaRPr>
            </a:p>
          </p:txBody>
        </p:sp>
        <p:sp>
          <p:nvSpPr>
            <p:cNvPr id="281" name="Google Shape;281;p40"/>
            <p:cNvSpPr txBox="1"/>
            <p:nvPr/>
          </p:nvSpPr>
          <p:spPr>
            <a:xfrm>
              <a:off x="5534788" y="2525459"/>
              <a:ext cx="1330500" cy="6714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Shortlisted candidates will be invited to interview by</a:t>
              </a:r>
              <a:endParaRPr sz="1000">
                <a:solidFill>
                  <a:srgbClr val="434343"/>
                </a:solidFill>
                <a:latin typeface="Arial Narrow"/>
                <a:ea typeface="Arial Narrow"/>
                <a:cs typeface="Arial Narrow"/>
                <a:sym typeface="Arial Narrow"/>
              </a:endParaRPr>
            </a:p>
            <a:p>
              <a:pPr indent="0" lvl="0" marL="0" rtl="0" algn="ctr">
                <a:spcBef>
                  <a:spcPts val="0"/>
                </a:spcBef>
                <a:spcAft>
                  <a:spcPts val="0"/>
                </a:spcAft>
                <a:buNone/>
              </a:pPr>
              <a:r>
                <a:rPr lang="en-US" sz="1200">
                  <a:solidFill>
                    <a:srgbClr val="434343"/>
                  </a:solidFill>
                </a:rPr>
                <a:t>Wednesday 7th May</a:t>
              </a:r>
              <a:r>
                <a:rPr lang="en-US" sz="1200">
                  <a:solidFill>
                    <a:srgbClr val="434343"/>
                  </a:solidFill>
                </a:rPr>
                <a:t> </a:t>
              </a:r>
              <a:endParaRPr sz="1200">
                <a:solidFill>
                  <a:srgbClr val="434343"/>
                </a:solidFill>
              </a:endParaRPr>
            </a:p>
          </p:txBody>
        </p:sp>
      </p:grpSp>
      <p:grpSp>
        <p:nvGrpSpPr>
          <p:cNvPr id="282" name="Google Shape;282;p40"/>
          <p:cNvGrpSpPr/>
          <p:nvPr/>
        </p:nvGrpSpPr>
        <p:grpSpPr>
          <a:xfrm>
            <a:off x="6152070" y="1547378"/>
            <a:ext cx="1330880" cy="2442898"/>
            <a:chOff x="7004468" y="1532850"/>
            <a:chExt cx="1330880" cy="2442898"/>
          </a:xfrm>
        </p:grpSpPr>
        <p:sp>
          <p:nvSpPr>
            <p:cNvPr id="283" name="Google Shape;283;p40"/>
            <p:cNvSpPr/>
            <p:nvPr/>
          </p:nvSpPr>
          <p:spPr>
            <a:xfrm>
              <a:off x="7004852" y="1791529"/>
              <a:ext cx="1330496" cy="1700416"/>
            </a:xfrm>
            <a:custGeom>
              <a:rect b="b" l="l" r="r" t="t"/>
              <a:pathLst>
                <a:path extrusionOk="0" h="53138" w="41578">
                  <a:moveTo>
                    <a:pt x="2322" y="0"/>
                  </a:moveTo>
                  <a:cubicBezTo>
                    <a:pt x="1048" y="0"/>
                    <a:pt x="0" y="1036"/>
                    <a:pt x="0" y="2322"/>
                  </a:cubicBezTo>
                  <a:lnTo>
                    <a:pt x="0" y="50804"/>
                  </a:lnTo>
                  <a:cubicBezTo>
                    <a:pt x="0" y="50899"/>
                    <a:pt x="0" y="50983"/>
                    <a:pt x="12" y="51066"/>
                  </a:cubicBezTo>
                  <a:cubicBezTo>
                    <a:pt x="36" y="51280"/>
                    <a:pt x="96" y="51495"/>
                    <a:pt x="179" y="51697"/>
                  </a:cubicBezTo>
                  <a:cubicBezTo>
                    <a:pt x="524" y="52543"/>
                    <a:pt x="1358" y="53138"/>
                    <a:pt x="2322" y="53138"/>
                  </a:cubicBezTo>
                  <a:lnTo>
                    <a:pt x="39255" y="53138"/>
                  </a:lnTo>
                  <a:cubicBezTo>
                    <a:pt x="40541" y="53138"/>
                    <a:pt x="41577" y="52090"/>
                    <a:pt x="41577" y="50804"/>
                  </a:cubicBezTo>
                  <a:lnTo>
                    <a:pt x="41577" y="2322"/>
                  </a:lnTo>
                  <a:cubicBezTo>
                    <a:pt x="41577" y="1036"/>
                    <a:pt x="40541" y="0"/>
                    <a:pt x="39255" y="0"/>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84" name="Google Shape;284;p40"/>
            <p:cNvSpPr/>
            <p:nvPr/>
          </p:nvSpPr>
          <p:spPr>
            <a:xfrm>
              <a:off x="7004852" y="3383281"/>
              <a:ext cx="1330496" cy="108608"/>
            </a:xfrm>
            <a:custGeom>
              <a:rect b="b" l="l" r="r" t="t"/>
              <a:pathLst>
                <a:path extrusionOk="0" h="3394" w="41578">
                  <a:moveTo>
                    <a:pt x="0" y="1"/>
                  </a:moveTo>
                  <a:lnTo>
                    <a:pt x="0" y="1060"/>
                  </a:lnTo>
                  <a:cubicBezTo>
                    <a:pt x="0" y="1155"/>
                    <a:pt x="0" y="1239"/>
                    <a:pt x="12" y="1322"/>
                  </a:cubicBezTo>
                  <a:cubicBezTo>
                    <a:pt x="36" y="1536"/>
                    <a:pt x="96" y="1751"/>
                    <a:pt x="179" y="1953"/>
                  </a:cubicBezTo>
                  <a:cubicBezTo>
                    <a:pt x="524" y="2799"/>
                    <a:pt x="1358" y="3394"/>
                    <a:pt x="2322" y="3394"/>
                  </a:cubicBezTo>
                  <a:lnTo>
                    <a:pt x="39255" y="3394"/>
                  </a:lnTo>
                  <a:cubicBezTo>
                    <a:pt x="40541" y="3394"/>
                    <a:pt x="41577" y="2346"/>
                    <a:pt x="41577" y="1060"/>
                  </a:cubicBezTo>
                  <a:lnTo>
                    <a:pt x="41577" y="1"/>
                  </a:lnTo>
                  <a:cubicBezTo>
                    <a:pt x="41577" y="1286"/>
                    <a:pt x="40541" y="2322"/>
                    <a:pt x="39255" y="2322"/>
                  </a:cubicBezTo>
                  <a:lnTo>
                    <a:pt x="2322" y="2322"/>
                  </a:lnTo>
                  <a:cubicBezTo>
                    <a:pt x="1358" y="2322"/>
                    <a:pt x="524" y="1727"/>
                    <a:pt x="179" y="882"/>
                  </a:cubicBezTo>
                  <a:cubicBezTo>
                    <a:pt x="96" y="691"/>
                    <a:pt x="36" y="477"/>
                    <a:pt x="12" y="263"/>
                  </a:cubicBezTo>
                  <a:cubicBezTo>
                    <a:pt x="0" y="167"/>
                    <a:pt x="0" y="84"/>
                    <a:pt x="0"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85" name="Google Shape;285;p40"/>
            <p:cNvSpPr/>
            <p:nvPr/>
          </p:nvSpPr>
          <p:spPr>
            <a:xfrm>
              <a:off x="7004852" y="1757610"/>
              <a:ext cx="917472" cy="472864"/>
            </a:xfrm>
            <a:custGeom>
              <a:rect b="b" l="l" r="r" t="t"/>
              <a:pathLst>
                <a:path extrusionOk="0" h="14777" w="28671">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1" y="8764"/>
                  </a:cubicBezTo>
                  <a:cubicBezTo>
                    <a:pt x="12931" y="8756"/>
                    <a:pt x="13149" y="8753"/>
                    <a:pt x="13329" y="8753"/>
                  </a:cubicBezTo>
                  <a:cubicBezTo>
                    <a:pt x="13689" y="8753"/>
                    <a:pt x="13895" y="8764"/>
                    <a:pt x="13895" y="8764"/>
                  </a:cubicBezTo>
                  <a:lnTo>
                    <a:pt x="21241" y="8764"/>
                  </a:lnTo>
                  <a:cubicBezTo>
                    <a:pt x="25266"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86" name="Google Shape;286;p40"/>
            <p:cNvSpPr/>
            <p:nvPr/>
          </p:nvSpPr>
          <p:spPr>
            <a:xfrm>
              <a:off x="7004468" y="1532850"/>
              <a:ext cx="917856" cy="671328"/>
            </a:xfrm>
            <a:custGeom>
              <a:rect b="b" l="l" r="r" t="t"/>
              <a:pathLst>
                <a:path extrusionOk="0" h="20979" w="28683">
                  <a:moveTo>
                    <a:pt x="7644" y="0"/>
                  </a:moveTo>
                  <a:cubicBezTo>
                    <a:pt x="3656" y="0"/>
                    <a:pt x="382" y="3060"/>
                    <a:pt x="48" y="6965"/>
                  </a:cubicBezTo>
                  <a:cubicBezTo>
                    <a:pt x="24" y="7179"/>
                    <a:pt x="12" y="7406"/>
                    <a:pt x="12" y="7632"/>
                  </a:cubicBezTo>
                  <a:lnTo>
                    <a:pt x="12" y="20717"/>
                  </a:lnTo>
                  <a:cubicBezTo>
                    <a:pt x="12" y="20800"/>
                    <a:pt x="1" y="20895"/>
                    <a:pt x="12" y="20979"/>
                  </a:cubicBezTo>
                  <a:cubicBezTo>
                    <a:pt x="417" y="15431"/>
                    <a:pt x="9371" y="14716"/>
                    <a:pt x="12693" y="14633"/>
                  </a:cubicBezTo>
                  <a:cubicBezTo>
                    <a:pt x="12943"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CCCCCC"/>
            </a:solidFill>
            <a:ln>
              <a:noFill/>
            </a:ln>
          </p:spPr>
          <p:txBody>
            <a:bodyPr anchorCtr="0" anchor="ctr" bIns="232825" lIns="93125" spcFirstLastPara="1" rIns="93125" wrap="square" tIns="93125">
              <a:noAutofit/>
            </a:bodyPr>
            <a:lstStyle/>
            <a:p>
              <a:pPr indent="0" lvl="0" marL="0" rtl="0" algn="ctr">
                <a:spcBef>
                  <a:spcPts val="0"/>
                </a:spcBef>
                <a:spcAft>
                  <a:spcPts val="0"/>
                </a:spcAft>
                <a:buClr>
                  <a:schemeClr val="dk1"/>
                </a:buClr>
                <a:buSzPts val="1100"/>
                <a:buFont typeface="Arial"/>
                <a:buNone/>
              </a:pPr>
              <a:r>
                <a:rPr lang="en-US" sz="1500">
                  <a:solidFill>
                    <a:srgbClr val="FFFFFF"/>
                  </a:solidFill>
                </a:rPr>
                <a:t>Step </a:t>
              </a:r>
              <a:r>
                <a:rPr lang="en-US" sz="1500">
                  <a:solidFill>
                    <a:srgbClr val="FFFFFF"/>
                  </a:solidFill>
                </a:rPr>
                <a:t>5</a:t>
              </a:r>
              <a:endParaRPr sz="1500">
                <a:solidFill>
                  <a:srgbClr val="FFFFFF"/>
                </a:solidFill>
              </a:endParaRPr>
            </a:p>
          </p:txBody>
        </p:sp>
        <p:sp>
          <p:nvSpPr>
            <p:cNvPr id="287" name="Google Shape;287;p40"/>
            <p:cNvSpPr/>
            <p:nvPr/>
          </p:nvSpPr>
          <p:spPr>
            <a:xfrm>
              <a:off x="7077618" y="3491853"/>
              <a:ext cx="1185312" cy="95680"/>
            </a:xfrm>
            <a:custGeom>
              <a:rect b="b" l="l" r="r" t="t"/>
              <a:pathLst>
                <a:path extrusionOk="0" h="2990" w="37041">
                  <a:moveTo>
                    <a:pt x="1" y="1"/>
                  </a:moveTo>
                  <a:cubicBezTo>
                    <a:pt x="1" y="1656"/>
                    <a:pt x="1334" y="2989"/>
                    <a:pt x="2989" y="2989"/>
                  </a:cubicBezTo>
                  <a:lnTo>
                    <a:pt x="34041" y="2989"/>
                  </a:lnTo>
                  <a:cubicBezTo>
                    <a:pt x="35695" y="2989"/>
                    <a:pt x="37041" y="1656"/>
                    <a:pt x="37041" y="1"/>
                  </a:cubicBezTo>
                  <a:close/>
                </a:path>
              </a:pathLst>
            </a:custGeom>
            <a:solidFill>
              <a:srgbClr val="CCCCCC"/>
            </a:solidFill>
            <a:ln cap="flat" cmpd="sng" w="9525">
              <a:solidFill>
                <a:schemeClr val="accent4"/>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88" name="Google Shape;288;p40"/>
            <p:cNvSpPr/>
            <p:nvPr/>
          </p:nvSpPr>
          <p:spPr>
            <a:xfrm>
              <a:off x="7550436" y="3736068"/>
              <a:ext cx="239296" cy="239680"/>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89" name="Google Shape;289;p40"/>
            <p:cNvSpPr/>
            <p:nvPr/>
          </p:nvSpPr>
          <p:spPr>
            <a:xfrm>
              <a:off x="7591939" y="3777603"/>
              <a:ext cx="156256" cy="156608"/>
            </a:xfrm>
            <a:custGeom>
              <a:rect b="b" l="l" r="r" t="t"/>
              <a:pathLst>
                <a:path extrusionOk="0" h="4894" w="4883">
                  <a:moveTo>
                    <a:pt x="2442" y="1"/>
                  </a:moveTo>
                  <a:cubicBezTo>
                    <a:pt x="1096" y="1"/>
                    <a:pt x="1" y="1096"/>
                    <a:pt x="1" y="2453"/>
                  </a:cubicBezTo>
                  <a:cubicBezTo>
                    <a:pt x="1" y="3799"/>
                    <a:pt x="1096" y="4894"/>
                    <a:pt x="2442" y="4894"/>
                  </a:cubicBezTo>
                  <a:cubicBezTo>
                    <a:pt x="3787" y="4894"/>
                    <a:pt x="4883" y="3799"/>
                    <a:pt x="4883" y="2453"/>
                  </a:cubicBezTo>
                  <a:cubicBezTo>
                    <a:pt x="4883" y="1096"/>
                    <a:pt x="3787" y="1"/>
                    <a:pt x="2442"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90" name="Google Shape;290;p40"/>
            <p:cNvSpPr/>
            <p:nvPr/>
          </p:nvSpPr>
          <p:spPr>
            <a:xfrm>
              <a:off x="7558436" y="3587497"/>
              <a:ext cx="223680" cy="214912"/>
            </a:xfrm>
            <a:custGeom>
              <a:rect b="b" l="l" r="r" t="t"/>
              <a:pathLst>
                <a:path extrusionOk="0" h="6716" w="6990">
                  <a:moveTo>
                    <a:pt x="0" y="0"/>
                  </a:moveTo>
                  <a:lnTo>
                    <a:pt x="3489" y="6715"/>
                  </a:lnTo>
                  <a:lnTo>
                    <a:pt x="6989" y="0"/>
                  </a:lnTo>
                  <a:close/>
                </a:path>
              </a:pathLst>
            </a:custGeom>
            <a:solidFill>
              <a:srgbClr val="CCCCCC"/>
            </a:solidFill>
            <a:ln cap="flat" cmpd="sng" w="9525">
              <a:solidFill>
                <a:schemeClr val="accent4"/>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p>
          </p:txBody>
        </p:sp>
        <p:sp>
          <p:nvSpPr>
            <p:cNvPr id="291" name="Google Shape;291;p40"/>
            <p:cNvSpPr txBox="1"/>
            <p:nvPr/>
          </p:nvSpPr>
          <p:spPr>
            <a:xfrm>
              <a:off x="7004653" y="2041863"/>
              <a:ext cx="1330500" cy="4296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Clr>
                  <a:schemeClr val="dk1"/>
                </a:buClr>
                <a:buSzPts val="700"/>
                <a:buFont typeface="Arial"/>
                <a:buNone/>
              </a:pPr>
              <a:r>
                <a:rPr lang="en-US" sz="1700">
                  <a:solidFill>
                    <a:schemeClr val="dk1"/>
                  </a:solidFill>
                  <a:latin typeface="Arial Narrow"/>
                  <a:ea typeface="Arial Narrow"/>
                  <a:cs typeface="Arial Narrow"/>
                  <a:sym typeface="Arial Narrow"/>
                </a:rPr>
                <a:t>Interview presentation</a:t>
              </a:r>
              <a:endParaRPr sz="1700">
                <a:solidFill>
                  <a:schemeClr val="accent4"/>
                </a:solidFill>
                <a:latin typeface="Arial Narrow"/>
                <a:ea typeface="Arial Narrow"/>
                <a:cs typeface="Arial Narrow"/>
                <a:sym typeface="Arial Narrow"/>
              </a:endParaRPr>
            </a:p>
          </p:txBody>
        </p:sp>
        <p:sp>
          <p:nvSpPr>
            <p:cNvPr id="292" name="Google Shape;292;p40"/>
            <p:cNvSpPr txBox="1"/>
            <p:nvPr/>
          </p:nvSpPr>
          <p:spPr>
            <a:xfrm>
              <a:off x="7004638" y="2591672"/>
              <a:ext cx="1330500" cy="6714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Prepare and present a portfolio at the interview</a:t>
              </a:r>
              <a:r>
                <a:rPr lang="en-US" sz="1000">
                  <a:solidFill>
                    <a:srgbClr val="434343"/>
                  </a:solidFill>
                </a:rPr>
                <a:t> </a:t>
              </a:r>
              <a:endParaRPr sz="1000">
                <a:solidFill>
                  <a:srgbClr val="434343"/>
                </a:solidFill>
              </a:endParaRPr>
            </a:p>
            <a:p>
              <a:pPr indent="0" lvl="0" marL="0" rtl="0" algn="ctr">
                <a:spcBef>
                  <a:spcPts val="0"/>
                </a:spcBef>
                <a:spcAft>
                  <a:spcPts val="0"/>
                </a:spcAft>
                <a:buNone/>
              </a:pPr>
              <a:r>
                <a:rPr lang="en-US" sz="1200">
                  <a:solidFill>
                    <a:srgbClr val="434343"/>
                  </a:solidFill>
                </a:rPr>
                <a:t>Thursday 15th May</a:t>
              </a:r>
              <a:endParaRPr sz="1200">
                <a:solidFill>
                  <a:srgbClr val="434343"/>
                </a:solidFill>
              </a:endParaRPr>
            </a:p>
          </p:txBody>
        </p:sp>
      </p:grpSp>
      <p:grpSp>
        <p:nvGrpSpPr>
          <p:cNvPr id="293" name="Google Shape;293;p40"/>
          <p:cNvGrpSpPr/>
          <p:nvPr/>
        </p:nvGrpSpPr>
        <p:grpSpPr>
          <a:xfrm>
            <a:off x="7621914" y="1547378"/>
            <a:ext cx="1330883" cy="2442898"/>
            <a:chOff x="7004465" y="1532850"/>
            <a:chExt cx="1330883" cy="2442898"/>
          </a:xfrm>
        </p:grpSpPr>
        <p:sp>
          <p:nvSpPr>
            <p:cNvPr id="294" name="Google Shape;294;p40"/>
            <p:cNvSpPr/>
            <p:nvPr/>
          </p:nvSpPr>
          <p:spPr>
            <a:xfrm>
              <a:off x="7004852" y="1791529"/>
              <a:ext cx="1330496" cy="1700416"/>
            </a:xfrm>
            <a:custGeom>
              <a:rect b="b" l="l" r="r" t="t"/>
              <a:pathLst>
                <a:path extrusionOk="0" h="53138" w="41578">
                  <a:moveTo>
                    <a:pt x="2322" y="0"/>
                  </a:moveTo>
                  <a:cubicBezTo>
                    <a:pt x="1048" y="0"/>
                    <a:pt x="0" y="1036"/>
                    <a:pt x="0" y="2322"/>
                  </a:cubicBezTo>
                  <a:lnTo>
                    <a:pt x="0" y="50804"/>
                  </a:lnTo>
                  <a:cubicBezTo>
                    <a:pt x="0" y="50899"/>
                    <a:pt x="0" y="50983"/>
                    <a:pt x="12" y="51066"/>
                  </a:cubicBezTo>
                  <a:cubicBezTo>
                    <a:pt x="36" y="51280"/>
                    <a:pt x="96" y="51495"/>
                    <a:pt x="179" y="51697"/>
                  </a:cubicBezTo>
                  <a:cubicBezTo>
                    <a:pt x="524" y="52543"/>
                    <a:pt x="1358" y="53138"/>
                    <a:pt x="2322" y="53138"/>
                  </a:cubicBezTo>
                  <a:lnTo>
                    <a:pt x="39255" y="53138"/>
                  </a:lnTo>
                  <a:cubicBezTo>
                    <a:pt x="40541" y="53138"/>
                    <a:pt x="41577" y="52090"/>
                    <a:pt x="41577" y="50804"/>
                  </a:cubicBezTo>
                  <a:lnTo>
                    <a:pt x="41577" y="2322"/>
                  </a:lnTo>
                  <a:cubicBezTo>
                    <a:pt x="41577" y="1036"/>
                    <a:pt x="40541" y="0"/>
                    <a:pt x="39255" y="0"/>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95" name="Google Shape;295;p40"/>
            <p:cNvSpPr/>
            <p:nvPr/>
          </p:nvSpPr>
          <p:spPr>
            <a:xfrm>
              <a:off x="7004852" y="3383281"/>
              <a:ext cx="1330496" cy="108608"/>
            </a:xfrm>
            <a:custGeom>
              <a:rect b="b" l="l" r="r" t="t"/>
              <a:pathLst>
                <a:path extrusionOk="0" h="3394" w="41578">
                  <a:moveTo>
                    <a:pt x="0" y="1"/>
                  </a:moveTo>
                  <a:lnTo>
                    <a:pt x="0" y="1060"/>
                  </a:lnTo>
                  <a:cubicBezTo>
                    <a:pt x="0" y="1155"/>
                    <a:pt x="0" y="1239"/>
                    <a:pt x="12" y="1322"/>
                  </a:cubicBezTo>
                  <a:cubicBezTo>
                    <a:pt x="36" y="1536"/>
                    <a:pt x="96" y="1751"/>
                    <a:pt x="179" y="1953"/>
                  </a:cubicBezTo>
                  <a:cubicBezTo>
                    <a:pt x="524" y="2799"/>
                    <a:pt x="1358" y="3394"/>
                    <a:pt x="2322" y="3394"/>
                  </a:cubicBezTo>
                  <a:lnTo>
                    <a:pt x="39255" y="3394"/>
                  </a:lnTo>
                  <a:cubicBezTo>
                    <a:pt x="40541" y="3394"/>
                    <a:pt x="41577" y="2346"/>
                    <a:pt x="41577" y="1060"/>
                  </a:cubicBezTo>
                  <a:lnTo>
                    <a:pt x="41577" y="1"/>
                  </a:lnTo>
                  <a:cubicBezTo>
                    <a:pt x="41577" y="1286"/>
                    <a:pt x="40541" y="2322"/>
                    <a:pt x="39255" y="2322"/>
                  </a:cubicBezTo>
                  <a:lnTo>
                    <a:pt x="2322" y="2322"/>
                  </a:lnTo>
                  <a:cubicBezTo>
                    <a:pt x="1358" y="2322"/>
                    <a:pt x="524" y="1727"/>
                    <a:pt x="179" y="882"/>
                  </a:cubicBezTo>
                  <a:cubicBezTo>
                    <a:pt x="96" y="691"/>
                    <a:pt x="36" y="477"/>
                    <a:pt x="12" y="263"/>
                  </a:cubicBezTo>
                  <a:cubicBezTo>
                    <a:pt x="0" y="167"/>
                    <a:pt x="0" y="84"/>
                    <a:pt x="0"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96" name="Google Shape;296;p40"/>
            <p:cNvSpPr/>
            <p:nvPr/>
          </p:nvSpPr>
          <p:spPr>
            <a:xfrm>
              <a:off x="7004852" y="1757610"/>
              <a:ext cx="917472" cy="472864"/>
            </a:xfrm>
            <a:custGeom>
              <a:rect b="b" l="l" r="r" t="t"/>
              <a:pathLst>
                <a:path extrusionOk="0" h="14777" w="28671">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1" y="8764"/>
                  </a:cubicBezTo>
                  <a:cubicBezTo>
                    <a:pt x="12931" y="8756"/>
                    <a:pt x="13149" y="8753"/>
                    <a:pt x="13329" y="8753"/>
                  </a:cubicBezTo>
                  <a:cubicBezTo>
                    <a:pt x="13689" y="8753"/>
                    <a:pt x="13895" y="8764"/>
                    <a:pt x="13895" y="8764"/>
                  </a:cubicBezTo>
                  <a:lnTo>
                    <a:pt x="21241" y="8764"/>
                  </a:lnTo>
                  <a:cubicBezTo>
                    <a:pt x="25266"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97" name="Google Shape;297;p40"/>
            <p:cNvSpPr/>
            <p:nvPr/>
          </p:nvSpPr>
          <p:spPr>
            <a:xfrm>
              <a:off x="7004468" y="1532850"/>
              <a:ext cx="917856" cy="671328"/>
            </a:xfrm>
            <a:custGeom>
              <a:rect b="b" l="l" r="r" t="t"/>
              <a:pathLst>
                <a:path extrusionOk="0" h="20979" w="28683">
                  <a:moveTo>
                    <a:pt x="7644" y="0"/>
                  </a:moveTo>
                  <a:cubicBezTo>
                    <a:pt x="3656" y="0"/>
                    <a:pt x="382" y="3060"/>
                    <a:pt x="48" y="6965"/>
                  </a:cubicBezTo>
                  <a:cubicBezTo>
                    <a:pt x="24" y="7179"/>
                    <a:pt x="12" y="7406"/>
                    <a:pt x="12" y="7632"/>
                  </a:cubicBezTo>
                  <a:lnTo>
                    <a:pt x="12" y="20717"/>
                  </a:lnTo>
                  <a:cubicBezTo>
                    <a:pt x="12" y="20800"/>
                    <a:pt x="1" y="20895"/>
                    <a:pt x="12" y="20979"/>
                  </a:cubicBezTo>
                  <a:cubicBezTo>
                    <a:pt x="417" y="15431"/>
                    <a:pt x="9371" y="14716"/>
                    <a:pt x="12693" y="14633"/>
                  </a:cubicBezTo>
                  <a:cubicBezTo>
                    <a:pt x="12943"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D9D9D9"/>
            </a:solidFill>
            <a:ln>
              <a:noFill/>
            </a:ln>
          </p:spPr>
          <p:txBody>
            <a:bodyPr anchorCtr="0" anchor="ctr" bIns="232825" lIns="93125" spcFirstLastPara="1" rIns="93125" wrap="square" tIns="93125">
              <a:noAutofit/>
            </a:bodyPr>
            <a:lstStyle/>
            <a:p>
              <a:pPr indent="0" lvl="0" marL="0" rtl="0" algn="ctr">
                <a:spcBef>
                  <a:spcPts val="0"/>
                </a:spcBef>
                <a:spcAft>
                  <a:spcPts val="0"/>
                </a:spcAft>
                <a:buClr>
                  <a:schemeClr val="dk1"/>
                </a:buClr>
                <a:buSzPts val="1100"/>
                <a:buFont typeface="Arial"/>
                <a:buNone/>
              </a:pPr>
              <a:r>
                <a:rPr lang="en-US" sz="1500">
                  <a:solidFill>
                    <a:srgbClr val="FFFFFF"/>
                  </a:solidFill>
                </a:rPr>
                <a:t>Step 6</a:t>
              </a:r>
              <a:endParaRPr sz="1500">
                <a:solidFill>
                  <a:srgbClr val="FFFFFF"/>
                </a:solidFill>
              </a:endParaRPr>
            </a:p>
          </p:txBody>
        </p:sp>
        <p:sp>
          <p:nvSpPr>
            <p:cNvPr id="298" name="Google Shape;298;p40"/>
            <p:cNvSpPr/>
            <p:nvPr/>
          </p:nvSpPr>
          <p:spPr>
            <a:xfrm>
              <a:off x="7077618" y="3491853"/>
              <a:ext cx="1185312" cy="95680"/>
            </a:xfrm>
            <a:custGeom>
              <a:rect b="b" l="l" r="r" t="t"/>
              <a:pathLst>
                <a:path extrusionOk="0" h="2990" w="37041">
                  <a:moveTo>
                    <a:pt x="1" y="1"/>
                  </a:moveTo>
                  <a:cubicBezTo>
                    <a:pt x="1" y="1656"/>
                    <a:pt x="1334" y="2989"/>
                    <a:pt x="2989" y="2989"/>
                  </a:cubicBezTo>
                  <a:lnTo>
                    <a:pt x="34041" y="2989"/>
                  </a:lnTo>
                  <a:cubicBezTo>
                    <a:pt x="35695" y="2989"/>
                    <a:pt x="37041" y="1656"/>
                    <a:pt x="37041" y="1"/>
                  </a:cubicBezTo>
                  <a:close/>
                </a:path>
              </a:pathLst>
            </a:custGeom>
            <a:solidFill>
              <a:srgbClr val="D9D9D9"/>
            </a:solidFill>
            <a:ln cap="flat" cmpd="sng" w="9525">
              <a:solidFill>
                <a:schemeClr val="accent4"/>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299" name="Google Shape;299;p40"/>
            <p:cNvSpPr/>
            <p:nvPr/>
          </p:nvSpPr>
          <p:spPr>
            <a:xfrm>
              <a:off x="7550436" y="3736068"/>
              <a:ext cx="239296" cy="239680"/>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300" name="Google Shape;300;p40"/>
            <p:cNvSpPr/>
            <p:nvPr/>
          </p:nvSpPr>
          <p:spPr>
            <a:xfrm>
              <a:off x="7591939" y="3777603"/>
              <a:ext cx="156256" cy="156608"/>
            </a:xfrm>
            <a:custGeom>
              <a:rect b="b" l="l" r="r" t="t"/>
              <a:pathLst>
                <a:path extrusionOk="0" h="4894" w="4883">
                  <a:moveTo>
                    <a:pt x="2442" y="1"/>
                  </a:moveTo>
                  <a:cubicBezTo>
                    <a:pt x="1096" y="1"/>
                    <a:pt x="1" y="1096"/>
                    <a:pt x="1" y="2453"/>
                  </a:cubicBezTo>
                  <a:cubicBezTo>
                    <a:pt x="1" y="3799"/>
                    <a:pt x="1096" y="4894"/>
                    <a:pt x="2442" y="4894"/>
                  </a:cubicBezTo>
                  <a:cubicBezTo>
                    <a:pt x="3787" y="4894"/>
                    <a:pt x="4883" y="3799"/>
                    <a:pt x="4883" y="2453"/>
                  </a:cubicBezTo>
                  <a:cubicBezTo>
                    <a:pt x="4883" y="1096"/>
                    <a:pt x="3787" y="1"/>
                    <a:pt x="2442" y="1"/>
                  </a:cubicBezTo>
                  <a:close/>
                </a:path>
              </a:pathLst>
            </a:custGeom>
            <a:solidFill>
              <a:srgbClr val="D9D9D9"/>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301" name="Google Shape;301;p40"/>
            <p:cNvSpPr/>
            <p:nvPr/>
          </p:nvSpPr>
          <p:spPr>
            <a:xfrm>
              <a:off x="7558436" y="3587497"/>
              <a:ext cx="223680" cy="214912"/>
            </a:xfrm>
            <a:custGeom>
              <a:rect b="b" l="l" r="r" t="t"/>
              <a:pathLst>
                <a:path extrusionOk="0" h="6716" w="6990">
                  <a:moveTo>
                    <a:pt x="0" y="0"/>
                  </a:moveTo>
                  <a:lnTo>
                    <a:pt x="3489" y="6715"/>
                  </a:lnTo>
                  <a:lnTo>
                    <a:pt x="6989" y="0"/>
                  </a:lnTo>
                  <a:close/>
                </a:path>
              </a:pathLst>
            </a:custGeom>
            <a:solidFill>
              <a:srgbClr val="D9D9D9"/>
            </a:solidFill>
            <a:ln cap="flat" cmpd="sng" w="9525">
              <a:solidFill>
                <a:schemeClr val="accent4"/>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sz="900">
                <a:latin typeface="Arial Narrow"/>
                <a:ea typeface="Arial Narrow"/>
                <a:cs typeface="Arial Narrow"/>
                <a:sym typeface="Arial Narrow"/>
              </a:endParaRPr>
            </a:p>
          </p:txBody>
        </p:sp>
        <p:sp>
          <p:nvSpPr>
            <p:cNvPr id="302" name="Google Shape;302;p40"/>
            <p:cNvSpPr txBox="1"/>
            <p:nvPr/>
          </p:nvSpPr>
          <p:spPr>
            <a:xfrm>
              <a:off x="7004468" y="2041863"/>
              <a:ext cx="1330500" cy="4296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Clr>
                  <a:schemeClr val="dk1"/>
                </a:buClr>
                <a:buSzPts val="700"/>
                <a:buFont typeface="Arial"/>
                <a:buNone/>
              </a:pPr>
              <a:r>
                <a:rPr lang="en-US" sz="1700">
                  <a:solidFill>
                    <a:schemeClr val="dk1"/>
                  </a:solidFill>
                  <a:latin typeface="Arial Narrow"/>
                  <a:ea typeface="Arial Narrow"/>
                  <a:cs typeface="Arial Narrow"/>
                  <a:sym typeface="Arial Narrow"/>
                </a:rPr>
                <a:t>Final Interview</a:t>
              </a:r>
              <a:endParaRPr sz="1700">
                <a:solidFill>
                  <a:schemeClr val="accent4"/>
                </a:solidFill>
                <a:latin typeface="Arial Narrow"/>
                <a:ea typeface="Arial Narrow"/>
                <a:cs typeface="Arial Narrow"/>
                <a:sym typeface="Arial Narrow"/>
              </a:endParaRPr>
            </a:p>
          </p:txBody>
        </p:sp>
        <p:sp>
          <p:nvSpPr>
            <p:cNvPr id="303" name="Google Shape;303;p40"/>
            <p:cNvSpPr txBox="1"/>
            <p:nvPr/>
          </p:nvSpPr>
          <p:spPr>
            <a:xfrm>
              <a:off x="7004465" y="2539122"/>
              <a:ext cx="1330500" cy="888300"/>
            </a:xfrm>
            <a:prstGeom prst="rect">
              <a:avLst/>
            </a:prstGeom>
            <a:no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Successful candidates and parents will be invited to a final interview with </a:t>
              </a:r>
              <a:endParaRPr sz="1000">
                <a:solidFill>
                  <a:srgbClr val="434343"/>
                </a:solidFill>
                <a:latin typeface="Arial Narrow"/>
                <a:ea typeface="Arial Narrow"/>
                <a:cs typeface="Arial Narrow"/>
                <a:sym typeface="Arial Narrow"/>
              </a:endParaRPr>
            </a:p>
            <a:p>
              <a:pPr indent="0" lvl="0" marL="0" rtl="0" algn="ctr">
                <a:spcBef>
                  <a:spcPts val="0"/>
                </a:spcBef>
                <a:spcAft>
                  <a:spcPts val="0"/>
                </a:spcAft>
                <a:buNone/>
              </a:pPr>
              <a:r>
                <a:rPr lang="en-US" sz="1000">
                  <a:solidFill>
                    <a:srgbClr val="434343"/>
                  </a:solidFill>
                  <a:latin typeface="Arial Narrow"/>
                  <a:ea typeface="Arial Narrow"/>
                  <a:cs typeface="Arial Narrow"/>
                  <a:sym typeface="Arial Narrow"/>
                </a:rPr>
                <a:t>Ms Shen</a:t>
              </a:r>
              <a:endParaRPr sz="1000">
                <a:solidFill>
                  <a:srgbClr val="434343"/>
                </a:solidFill>
                <a:latin typeface="Arial Narrow"/>
                <a:ea typeface="Arial Narrow"/>
                <a:cs typeface="Arial Narrow"/>
                <a:sym typeface="Arial Narrow"/>
              </a:endParaRPr>
            </a:p>
          </p:txBody>
        </p:sp>
      </p:grpSp>
      <p:sp>
        <p:nvSpPr>
          <p:cNvPr id="304" name="Google Shape;304;p40"/>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latin typeface="Arial Black"/>
                <a:ea typeface="Arial Black"/>
                <a:cs typeface="Arial Black"/>
                <a:sym typeface="Arial Black"/>
              </a:rPr>
              <a:t>Application Process</a:t>
            </a:r>
            <a:endParaRPr>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Sporting Resume</a:t>
            </a:r>
            <a:endParaRPr/>
          </a:p>
        </p:txBody>
      </p:sp>
      <p:sp>
        <p:nvSpPr>
          <p:cNvPr id="310" name="Google Shape;310;p41"/>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34950" lvl="0" marL="292100" rtl="0" algn="l">
              <a:lnSpc>
                <a:spcPct val="115000"/>
              </a:lnSpc>
              <a:spcBef>
                <a:spcPts val="300"/>
              </a:spcBef>
              <a:spcAft>
                <a:spcPts val="0"/>
              </a:spcAft>
              <a:buSzPts val="1500"/>
              <a:buChar char="•"/>
            </a:pPr>
            <a:r>
              <a:rPr lang="en-US"/>
              <a:t>Candidates are required to complete an application form including a resumé with references from teachers and/or sports coaches. </a:t>
            </a:r>
            <a:endParaRPr/>
          </a:p>
          <a:p>
            <a:pPr indent="-234950" lvl="0" marL="292100" rtl="0" algn="l">
              <a:lnSpc>
                <a:spcPct val="115000"/>
              </a:lnSpc>
              <a:spcBef>
                <a:spcPts val="0"/>
              </a:spcBef>
              <a:spcAft>
                <a:spcPts val="0"/>
              </a:spcAft>
              <a:buSzPts val="1500"/>
              <a:buChar char="•"/>
            </a:pPr>
            <a:r>
              <a:rPr lang="en-US"/>
              <a:t>If using school staff for references, they do not need to complete this section. We will consult with them directly.  Outside referees for internal candidates need to complete only part 2 of the referee evaluation form.</a:t>
            </a:r>
            <a:endParaRPr/>
          </a:p>
          <a:p>
            <a:pPr indent="-234950" lvl="0" marL="292100" rtl="0" algn="l">
              <a:lnSpc>
                <a:spcPct val="115000"/>
              </a:lnSpc>
              <a:spcBef>
                <a:spcPts val="0"/>
              </a:spcBef>
              <a:spcAft>
                <a:spcPts val="0"/>
              </a:spcAft>
              <a:buSzPts val="1500"/>
              <a:buChar char="•"/>
            </a:pPr>
            <a:r>
              <a:rPr lang="en-US"/>
              <a:t>This resume should include details of sporting background, recent achievements and/or awards and notable interests. </a:t>
            </a:r>
            <a:endParaRPr/>
          </a:p>
          <a:p>
            <a:pPr indent="-234950" lvl="0" marL="292100" rtl="0" algn="l">
              <a:lnSpc>
                <a:spcPct val="115000"/>
              </a:lnSpc>
              <a:spcBef>
                <a:spcPts val="0"/>
              </a:spcBef>
              <a:spcAft>
                <a:spcPts val="0"/>
              </a:spcAft>
              <a:buSzPts val="1500"/>
              <a:buChar char="•"/>
            </a:pPr>
            <a:r>
              <a:rPr lang="en-US"/>
              <a:t>Video evidence can be included where available</a:t>
            </a:r>
            <a:endParaRPr/>
          </a:p>
          <a:p>
            <a:pPr indent="-234950" lvl="0" marL="292100" rtl="0" algn="l">
              <a:lnSpc>
                <a:spcPct val="115000"/>
              </a:lnSpc>
              <a:spcBef>
                <a:spcPts val="0"/>
              </a:spcBef>
              <a:spcAft>
                <a:spcPts val="0"/>
              </a:spcAft>
              <a:buSzPts val="1500"/>
              <a:buChar char="•"/>
            </a:pPr>
            <a:r>
              <a:rPr lang="en-US"/>
              <a:t>It should be sports focused but we are interested in a holistic picture of the applicant so inclusion of non sports related information is generally encouraged. </a:t>
            </a:r>
            <a:endParaRPr/>
          </a:p>
          <a:p>
            <a:pPr indent="0" lvl="0" marL="0" rtl="0" algn="l">
              <a:spcBef>
                <a:spcPts val="600"/>
              </a:spcBef>
              <a:spcAft>
                <a:spcPts val="600"/>
              </a:spcAft>
              <a:buNone/>
            </a:pPr>
            <a:r>
              <a:t/>
            </a:r>
            <a:endParaRPr/>
          </a:p>
        </p:txBody>
      </p:sp>
      <p:pic>
        <p:nvPicPr>
          <p:cNvPr id="311" name="Google Shape;311;p41"/>
          <p:cNvPicPr preferRelativeResize="0"/>
          <p:nvPr/>
        </p:nvPicPr>
        <p:blipFill>
          <a:blip r:embed="rId3">
            <a:alphaModFix/>
          </a:blip>
          <a:stretch>
            <a:fillRect/>
          </a:stretch>
        </p:blipFill>
        <p:spPr>
          <a:xfrm>
            <a:off x="7113950" y="3492425"/>
            <a:ext cx="1883900" cy="146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2"/>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Fitness Testing </a:t>
            </a:r>
            <a:endParaRPr/>
          </a:p>
        </p:txBody>
      </p:sp>
      <p:sp>
        <p:nvSpPr>
          <p:cNvPr id="317" name="Google Shape;317;p42"/>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0" lvl="0" marL="0" rtl="0" algn="l">
              <a:spcBef>
                <a:spcPts val="300"/>
              </a:spcBef>
              <a:spcAft>
                <a:spcPts val="0"/>
              </a:spcAft>
              <a:buClr>
                <a:schemeClr val="dk1"/>
              </a:buClr>
              <a:buSzPts val="700"/>
              <a:buFont typeface="Arial"/>
              <a:buNone/>
            </a:pPr>
            <a:r>
              <a:t/>
            </a:r>
            <a:endParaRPr/>
          </a:p>
          <a:p>
            <a:pPr indent="-234950" lvl="0" marL="292100" rtl="0" algn="l">
              <a:lnSpc>
                <a:spcPct val="115000"/>
              </a:lnSpc>
              <a:spcBef>
                <a:spcPts val="600"/>
              </a:spcBef>
              <a:spcAft>
                <a:spcPts val="0"/>
              </a:spcAft>
              <a:buSzPts val="1500"/>
              <a:buChar char="•"/>
            </a:pPr>
            <a:r>
              <a:rPr lang="en-US"/>
              <a:t>Dependent on numbers, all applicants will be invited to a fitness testing session. The following tests will be performed to assess multiple types of fitness. </a:t>
            </a:r>
            <a:endParaRPr/>
          </a:p>
          <a:p>
            <a:pPr indent="-234950" lvl="0" marL="292100" rtl="0" algn="l">
              <a:lnSpc>
                <a:spcPct val="115000"/>
              </a:lnSpc>
              <a:spcBef>
                <a:spcPts val="0"/>
              </a:spcBef>
              <a:spcAft>
                <a:spcPts val="0"/>
              </a:spcAft>
              <a:buSzPts val="1500"/>
              <a:buChar char="•"/>
            </a:pPr>
            <a:r>
              <a:rPr lang="en-US"/>
              <a:t>Specific sports’ fitness requirements that are not easy to assess will be taken into account in the evaluation. </a:t>
            </a:r>
            <a:endParaRPr/>
          </a:p>
          <a:p>
            <a:pPr indent="0" lvl="0" marL="292100" rtl="0" algn="l">
              <a:spcBef>
                <a:spcPts val="600"/>
              </a:spcBef>
              <a:spcAft>
                <a:spcPts val="600"/>
              </a:spcAft>
              <a:buNone/>
            </a:pPr>
            <a:r>
              <a:rPr lang="en-US" u="sng">
                <a:solidFill>
                  <a:schemeClr val="hlink"/>
                </a:solidFill>
                <a:hlinkClick r:id="rId3"/>
              </a:rPr>
              <a:t>Fitness Test Information</a:t>
            </a:r>
            <a:endParaRPr/>
          </a:p>
        </p:txBody>
      </p:sp>
      <p:pic>
        <p:nvPicPr>
          <p:cNvPr id="318" name="Google Shape;318;p42"/>
          <p:cNvPicPr preferRelativeResize="0"/>
          <p:nvPr/>
        </p:nvPicPr>
        <p:blipFill>
          <a:blip r:embed="rId4">
            <a:alphaModFix/>
          </a:blip>
          <a:stretch>
            <a:fillRect/>
          </a:stretch>
        </p:blipFill>
        <p:spPr>
          <a:xfrm>
            <a:off x="1767691" y="2682127"/>
            <a:ext cx="4206463" cy="1437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Interview</a:t>
            </a:r>
            <a:endParaRPr/>
          </a:p>
        </p:txBody>
      </p:sp>
      <p:sp>
        <p:nvSpPr>
          <p:cNvPr id="324" name="Google Shape;324;p43"/>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34950" lvl="0" marL="292100" rtl="0" algn="l">
              <a:lnSpc>
                <a:spcPct val="115000"/>
              </a:lnSpc>
              <a:spcBef>
                <a:spcPts val="300"/>
              </a:spcBef>
              <a:spcAft>
                <a:spcPts val="0"/>
              </a:spcAft>
              <a:buSzPts val="1500"/>
              <a:buChar char="•"/>
            </a:pPr>
            <a:r>
              <a:rPr lang="en-US"/>
              <a:t>Shortlisted candidates will  be invited to a 30 minute interview with the Athletic Director, Head of PHE and one extra judge from the school community. </a:t>
            </a:r>
            <a:endParaRPr/>
          </a:p>
          <a:p>
            <a:pPr indent="-234950" lvl="0" marL="292100" rtl="0" algn="l">
              <a:lnSpc>
                <a:spcPct val="115000"/>
              </a:lnSpc>
              <a:spcBef>
                <a:spcPts val="0"/>
              </a:spcBef>
              <a:spcAft>
                <a:spcPts val="0"/>
              </a:spcAft>
              <a:buSzPts val="1500"/>
              <a:buChar char="•"/>
            </a:pPr>
            <a:r>
              <a:rPr lang="en-US"/>
              <a:t>Candidates are expected to present a portfolio to support their candidacy. </a:t>
            </a:r>
            <a:endParaRPr/>
          </a:p>
          <a:p>
            <a:pPr indent="-234950" lvl="0" marL="292100" rtl="0" algn="l">
              <a:lnSpc>
                <a:spcPct val="115000"/>
              </a:lnSpc>
              <a:spcBef>
                <a:spcPts val="0"/>
              </a:spcBef>
              <a:spcAft>
                <a:spcPts val="0"/>
              </a:spcAft>
              <a:buSzPts val="1500"/>
              <a:buChar char="•"/>
            </a:pPr>
            <a:r>
              <a:rPr lang="en-US"/>
              <a:t>Interview questions will be asked by the judging panel. These will be related to the presented portfolio or other aspects of being a sports scholar. </a:t>
            </a:r>
            <a:endParaRPr/>
          </a:p>
          <a:p>
            <a:pPr indent="-234950" lvl="0" marL="292100" rtl="0" algn="l">
              <a:lnSpc>
                <a:spcPct val="115000"/>
              </a:lnSpc>
              <a:spcBef>
                <a:spcPts val="0"/>
              </a:spcBef>
              <a:spcAft>
                <a:spcPts val="0"/>
              </a:spcAft>
              <a:buSzPts val="1500"/>
              <a:buChar char="•"/>
            </a:pPr>
            <a:r>
              <a:rPr lang="en-US"/>
              <a:t>Further details of this process can be found here: </a:t>
            </a:r>
            <a:endParaRPr/>
          </a:p>
          <a:p>
            <a:pPr indent="292100" lvl="0" marL="0" rtl="0" algn="l">
              <a:spcBef>
                <a:spcPts val="600"/>
              </a:spcBef>
              <a:spcAft>
                <a:spcPts val="600"/>
              </a:spcAft>
              <a:buNone/>
            </a:pPr>
            <a:r>
              <a:rPr lang="en-US" u="sng">
                <a:solidFill>
                  <a:schemeClr val="hlink"/>
                </a:solidFill>
                <a:hlinkClick r:id="rId3"/>
              </a:rPr>
              <a:t>Interview Process </a:t>
            </a:r>
            <a:endParaRPr/>
          </a:p>
        </p:txBody>
      </p:sp>
      <p:pic>
        <p:nvPicPr>
          <p:cNvPr id="325" name="Google Shape;325;p43"/>
          <p:cNvPicPr preferRelativeResize="0"/>
          <p:nvPr/>
        </p:nvPicPr>
        <p:blipFill>
          <a:blip r:embed="rId4">
            <a:alphaModFix/>
          </a:blip>
          <a:stretch>
            <a:fillRect/>
          </a:stretch>
        </p:blipFill>
        <p:spPr>
          <a:xfrm>
            <a:off x="2753631" y="2626337"/>
            <a:ext cx="2727462" cy="153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Decision Process</a:t>
            </a:r>
            <a:endParaRPr/>
          </a:p>
        </p:txBody>
      </p:sp>
      <p:sp>
        <p:nvSpPr>
          <p:cNvPr id="331" name="Google Shape;331;p44"/>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0" lvl="0" marL="0" rtl="0" algn="l">
              <a:spcBef>
                <a:spcPts val="300"/>
              </a:spcBef>
              <a:spcAft>
                <a:spcPts val="0"/>
              </a:spcAft>
              <a:buClr>
                <a:schemeClr val="dk1"/>
              </a:buClr>
              <a:buSzPts val="700"/>
              <a:buFont typeface="Arial"/>
              <a:buNone/>
            </a:pPr>
            <a:r>
              <a:rPr lang="en-US"/>
              <a:t>Candidates will be selected to receive the scholarship based on aspects of all three sections of the application process. </a:t>
            </a:r>
            <a:endParaRPr/>
          </a:p>
          <a:p>
            <a:pPr indent="0" lvl="0" marL="0" rtl="0" algn="l">
              <a:spcBef>
                <a:spcPts val="600"/>
              </a:spcBef>
              <a:spcAft>
                <a:spcPts val="0"/>
              </a:spcAft>
              <a:buClr>
                <a:schemeClr val="dk1"/>
              </a:buClr>
              <a:buSzPts val="700"/>
              <a:buFont typeface="Arial"/>
              <a:buNone/>
            </a:pPr>
            <a:r>
              <a:rPr lang="en-US"/>
              <a:t>The decision-making process will look at the following aspects with approximate the percentage weightings:</a:t>
            </a:r>
            <a:endParaRPr/>
          </a:p>
          <a:p>
            <a:pPr indent="0" lvl="0" marL="0" rtl="0" algn="l">
              <a:spcBef>
                <a:spcPts val="600"/>
              </a:spcBef>
              <a:spcAft>
                <a:spcPts val="0"/>
              </a:spcAft>
              <a:buClr>
                <a:schemeClr val="dk1"/>
              </a:buClr>
              <a:buSzPts val="700"/>
              <a:buFont typeface="Arial"/>
              <a:buNone/>
            </a:pPr>
            <a:r>
              <a:t/>
            </a:r>
            <a:endParaRPr/>
          </a:p>
          <a:p>
            <a:pPr indent="0" lvl="0" marL="0" rtl="0" algn="l">
              <a:spcBef>
                <a:spcPts val="600"/>
              </a:spcBef>
              <a:spcAft>
                <a:spcPts val="600"/>
              </a:spcAft>
              <a:buNone/>
            </a:pPr>
            <a:r>
              <a:t/>
            </a:r>
            <a:endParaRPr/>
          </a:p>
        </p:txBody>
      </p:sp>
      <p:graphicFrame>
        <p:nvGraphicFramePr>
          <p:cNvPr id="332" name="Google Shape;332;p44"/>
          <p:cNvGraphicFramePr/>
          <p:nvPr/>
        </p:nvGraphicFramePr>
        <p:xfrm>
          <a:off x="669727" y="1942734"/>
          <a:ext cx="3000000" cy="3000000"/>
        </p:xfrm>
        <a:graphic>
          <a:graphicData uri="http://schemas.openxmlformats.org/drawingml/2006/table">
            <a:tbl>
              <a:tblPr>
                <a:noFill/>
                <a:tableStyleId>{38302C96-688C-4019-86BF-C51EF9D48569}</a:tableStyleId>
              </a:tblPr>
              <a:tblGrid>
                <a:gridCol w="1560900"/>
                <a:gridCol w="1560900"/>
                <a:gridCol w="1560900"/>
                <a:gridCol w="1560900"/>
                <a:gridCol w="1560900"/>
              </a:tblGrid>
              <a:tr h="614850">
                <a:tc>
                  <a:txBody>
                    <a:bodyPr/>
                    <a:lstStyle/>
                    <a:p>
                      <a:pPr indent="0" lvl="0" marL="0" rtl="0" algn="l">
                        <a:spcBef>
                          <a:spcPts val="0"/>
                        </a:spcBef>
                        <a:spcAft>
                          <a:spcPts val="0"/>
                        </a:spcAft>
                        <a:buNone/>
                      </a:pPr>
                      <a:r>
                        <a:rPr b="1" lang="en-US" sz="900"/>
                        <a:t>Criteria</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US" sz="900"/>
                        <a:t>Sports Performance</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US" sz="900"/>
                        <a:t>School and Community Contribution and Leadership</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US" sz="900"/>
                        <a:t>Commitment to the Scholarship</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US" sz="900"/>
                        <a:t>Fitness </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831875">
                <a:tc>
                  <a:txBody>
                    <a:bodyPr/>
                    <a:lstStyle/>
                    <a:p>
                      <a:pPr indent="0" lvl="0" marL="0" rtl="0" algn="l">
                        <a:spcBef>
                          <a:spcPts val="0"/>
                        </a:spcBef>
                        <a:spcAft>
                          <a:spcPts val="0"/>
                        </a:spcAft>
                        <a:buNone/>
                      </a:pPr>
                      <a:r>
                        <a:rPr b="1" lang="en-US" sz="900"/>
                        <a:t>Evidence from</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900">
                          <a:solidFill>
                            <a:srgbClr val="FFFFFF"/>
                          </a:solidFill>
                        </a:rPr>
                        <a:t>Observations, A</a:t>
                      </a:r>
                      <a:r>
                        <a:rPr lang="en-US" sz="900">
                          <a:solidFill>
                            <a:srgbClr val="FFFFFF"/>
                          </a:solidFill>
                        </a:rPr>
                        <a:t>pplication form, References and </a:t>
                      </a:r>
                      <a:endParaRPr sz="900">
                        <a:solidFill>
                          <a:srgbClr val="FFFFFF"/>
                        </a:solidFill>
                      </a:endParaRPr>
                    </a:p>
                    <a:p>
                      <a:pPr indent="0" lvl="0" marL="0" rtl="0" algn="l">
                        <a:spcBef>
                          <a:spcPts val="0"/>
                        </a:spcBef>
                        <a:spcAft>
                          <a:spcPts val="0"/>
                        </a:spcAft>
                        <a:buNone/>
                      </a:pPr>
                      <a:r>
                        <a:rPr lang="en-US" sz="900">
                          <a:solidFill>
                            <a:srgbClr val="FFFFFF"/>
                          </a:solidFill>
                        </a:rPr>
                        <a:t>Interview presentation</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900">
                          <a:solidFill>
                            <a:srgbClr val="FFFFFF"/>
                          </a:solidFill>
                        </a:rPr>
                        <a:t>Application form, References Interview presentation and </a:t>
                      </a:r>
                      <a:endParaRPr sz="900">
                        <a:solidFill>
                          <a:srgbClr val="FFFFFF"/>
                        </a:solidFill>
                      </a:endParaRPr>
                    </a:p>
                    <a:p>
                      <a:pPr indent="0" lvl="0" marL="0" rtl="0" algn="l">
                        <a:spcBef>
                          <a:spcPts val="0"/>
                        </a:spcBef>
                        <a:spcAft>
                          <a:spcPts val="0"/>
                        </a:spcAft>
                        <a:buNone/>
                      </a:pPr>
                      <a:r>
                        <a:rPr lang="en-US" sz="900">
                          <a:solidFill>
                            <a:srgbClr val="FFFFFF"/>
                          </a:solidFill>
                        </a:rPr>
                        <a:t>Q &amp; A</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900">
                          <a:solidFill>
                            <a:srgbClr val="FFFFFF"/>
                          </a:solidFill>
                        </a:rPr>
                        <a:t>Interview presentation and </a:t>
                      </a:r>
                      <a:endParaRPr sz="900">
                        <a:solidFill>
                          <a:srgbClr val="FFFFFF"/>
                        </a:solidFill>
                      </a:endParaRPr>
                    </a:p>
                    <a:p>
                      <a:pPr indent="0" lvl="0" marL="0" rtl="0" algn="l">
                        <a:spcBef>
                          <a:spcPts val="0"/>
                        </a:spcBef>
                        <a:spcAft>
                          <a:spcPts val="0"/>
                        </a:spcAft>
                        <a:buNone/>
                      </a:pPr>
                      <a:r>
                        <a:rPr lang="en-US" sz="900">
                          <a:solidFill>
                            <a:srgbClr val="FFFFFF"/>
                          </a:solidFill>
                        </a:rPr>
                        <a:t>Q &amp; A</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900">
                          <a:solidFill>
                            <a:srgbClr val="FFFFFF"/>
                          </a:solidFill>
                        </a:rPr>
                        <a:t>F</a:t>
                      </a:r>
                      <a:r>
                        <a:rPr lang="en-US" sz="900">
                          <a:solidFill>
                            <a:srgbClr val="FFFFFF"/>
                          </a:solidFill>
                        </a:rPr>
                        <a:t>itness testing</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2525">
                <a:tc>
                  <a:txBody>
                    <a:bodyPr/>
                    <a:lstStyle/>
                    <a:p>
                      <a:pPr indent="0" lvl="0" marL="0" rtl="0" algn="l">
                        <a:spcBef>
                          <a:spcPts val="0"/>
                        </a:spcBef>
                        <a:spcAft>
                          <a:spcPts val="0"/>
                        </a:spcAft>
                        <a:buNone/>
                      </a:pPr>
                      <a:r>
                        <a:rPr b="1" lang="en-US" sz="900"/>
                        <a:t>Approx.  Weighting</a:t>
                      </a:r>
                      <a:endParaRPr b="1" sz="900"/>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900">
                          <a:solidFill>
                            <a:srgbClr val="FFFFFF"/>
                          </a:solidFill>
                        </a:rPr>
                        <a:t>40%</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900">
                          <a:solidFill>
                            <a:srgbClr val="FFFFFF"/>
                          </a:solidFill>
                        </a:rPr>
                        <a:t>20%</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900">
                          <a:solidFill>
                            <a:srgbClr val="FFFFFF"/>
                          </a:solidFill>
                        </a:rPr>
                        <a:t>20%</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900">
                          <a:solidFill>
                            <a:srgbClr val="FFFFFF"/>
                          </a:solidFill>
                        </a:rPr>
                        <a:t>20%</a:t>
                      </a:r>
                      <a:endParaRPr sz="900">
                        <a:solidFill>
                          <a:srgbClr val="FFFFFF"/>
                        </a:solidFill>
                      </a:endParaRPr>
                    </a:p>
                  </a:txBody>
                  <a:tcPr marT="33475" marB="33475" marR="44650" marL="44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5"/>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Fairness &amp; Transparency </a:t>
            </a:r>
            <a:endParaRPr/>
          </a:p>
        </p:txBody>
      </p:sp>
      <p:sp>
        <p:nvSpPr>
          <p:cNvPr id="338" name="Google Shape;338;p45"/>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34950" lvl="0" marL="292100" rtl="0" algn="l">
              <a:spcBef>
                <a:spcPts val="300"/>
              </a:spcBef>
              <a:spcAft>
                <a:spcPts val="0"/>
              </a:spcAft>
              <a:buSzPts val="1500"/>
              <a:buChar char="•"/>
            </a:pPr>
            <a:r>
              <a:rPr lang="en-US"/>
              <a:t>It is our aim to ensure that the application and selection process for the sports scholarship is as transparent and fair as possible. </a:t>
            </a:r>
            <a:endParaRPr/>
          </a:p>
          <a:p>
            <a:pPr indent="0" lvl="0" marL="292100" rtl="0" algn="l">
              <a:spcBef>
                <a:spcPts val="600"/>
              </a:spcBef>
              <a:spcAft>
                <a:spcPts val="0"/>
              </a:spcAft>
              <a:buNone/>
            </a:pPr>
            <a:r>
              <a:t/>
            </a:r>
            <a:endParaRPr/>
          </a:p>
          <a:p>
            <a:pPr indent="-234950" lvl="0" marL="292100" rtl="0" algn="l">
              <a:spcBef>
                <a:spcPts val="600"/>
              </a:spcBef>
              <a:spcAft>
                <a:spcPts val="0"/>
              </a:spcAft>
              <a:buSzPts val="1500"/>
              <a:buChar char="•"/>
            </a:pPr>
            <a:r>
              <a:rPr lang="en-US"/>
              <a:t>Detailed information is given about each of the steps. Please follow the links in this presentation. which can be found on the school website.</a:t>
            </a:r>
            <a:endParaRPr/>
          </a:p>
          <a:p>
            <a:pPr indent="0" lvl="0" marL="0" rtl="0" algn="l">
              <a:spcBef>
                <a:spcPts val="600"/>
              </a:spcBef>
              <a:spcAft>
                <a:spcPts val="0"/>
              </a:spcAft>
              <a:buNone/>
            </a:pPr>
            <a:r>
              <a:t/>
            </a:r>
            <a:endParaRPr/>
          </a:p>
          <a:p>
            <a:pPr indent="-234950" lvl="0" marL="292100" rtl="0" algn="l">
              <a:spcBef>
                <a:spcPts val="600"/>
              </a:spcBef>
              <a:spcAft>
                <a:spcPts val="0"/>
              </a:spcAft>
              <a:buSzPts val="1500"/>
              <a:buChar char="•"/>
            </a:pPr>
            <a:r>
              <a:rPr lang="en-US"/>
              <a:t>To avoid any conflict or misinterpretation, The Athletic Director and Head of PHE cannot give explicit advice to </a:t>
            </a:r>
            <a:r>
              <a:rPr lang="en-US"/>
              <a:t>individual </a:t>
            </a:r>
            <a:r>
              <a:rPr lang="en-US"/>
              <a:t>candidates on their suitability or act as referees, as they will be on the judging panel. They can only give clarification of the requirements and expectations. </a:t>
            </a:r>
            <a:endParaRPr/>
          </a:p>
          <a:p>
            <a:pPr indent="0" lvl="0" marL="292100" rtl="0" algn="l">
              <a:spcBef>
                <a:spcPts val="600"/>
              </a:spcBef>
              <a:spcAft>
                <a:spcPts val="0"/>
              </a:spcAft>
              <a:buNone/>
            </a:pPr>
            <a:r>
              <a:t/>
            </a:r>
            <a:endParaRPr/>
          </a:p>
          <a:p>
            <a:pPr indent="-234950" lvl="0" marL="292100" rtl="0" algn="l">
              <a:spcBef>
                <a:spcPts val="600"/>
              </a:spcBef>
              <a:spcAft>
                <a:spcPts val="0"/>
              </a:spcAft>
              <a:buSzPts val="1500"/>
              <a:buChar char="•"/>
            </a:pPr>
            <a:r>
              <a:rPr lang="en-US"/>
              <a:t>The interview panel will include a third adjudicator, external to the PHE department, to give an objective point of view of the candidates interview performance.. </a:t>
            </a:r>
            <a:endParaRPr/>
          </a:p>
          <a:p>
            <a:pPr indent="0" lvl="0" marL="292100" rtl="0" algn="l">
              <a:spcBef>
                <a:spcPts val="600"/>
              </a:spcBef>
              <a:spcAft>
                <a:spcPts val="0"/>
              </a:spcAft>
              <a:buNone/>
            </a:pPr>
            <a:r>
              <a:t/>
            </a:r>
            <a:endParaRPr/>
          </a:p>
          <a:p>
            <a:pPr indent="0" lvl="0" marL="292100" rtl="0" algn="l">
              <a:spcBef>
                <a:spcPts val="600"/>
              </a:spcBef>
              <a:spcAft>
                <a:spcPts val="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Presentation contents</a:t>
            </a:r>
            <a:endParaRPr/>
          </a:p>
        </p:txBody>
      </p:sp>
      <p:sp>
        <p:nvSpPr>
          <p:cNvPr id="160" name="Google Shape;160;p28"/>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336550" lvl="0" marL="292100" rtl="0" algn="l">
              <a:lnSpc>
                <a:spcPct val="150000"/>
              </a:lnSpc>
              <a:spcBef>
                <a:spcPts val="300"/>
              </a:spcBef>
              <a:spcAft>
                <a:spcPts val="0"/>
              </a:spcAft>
              <a:buSzPts val="3100"/>
              <a:buChar char="•"/>
            </a:pPr>
            <a:r>
              <a:rPr lang="en-US" sz="3100"/>
              <a:t>The ‘Black Kites’ sports programme at RCHK </a:t>
            </a:r>
            <a:endParaRPr sz="3100"/>
          </a:p>
          <a:p>
            <a:pPr indent="-336550" lvl="0" marL="292100" rtl="0" algn="l">
              <a:lnSpc>
                <a:spcPct val="150000"/>
              </a:lnSpc>
              <a:spcBef>
                <a:spcPts val="0"/>
              </a:spcBef>
              <a:spcAft>
                <a:spcPts val="0"/>
              </a:spcAft>
              <a:buSzPts val="3100"/>
              <a:buChar char="•"/>
            </a:pPr>
            <a:r>
              <a:rPr lang="en-US" sz="3100"/>
              <a:t>Application &amp; Selection Process</a:t>
            </a:r>
            <a:endParaRPr sz="3100"/>
          </a:p>
          <a:p>
            <a:pPr indent="-336550" lvl="0" marL="292100" rtl="0" algn="l">
              <a:lnSpc>
                <a:spcPct val="150000"/>
              </a:lnSpc>
              <a:spcBef>
                <a:spcPts val="0"/>
              </a:spcBef>
              <a:spcAft>
                <a:spcPts val="0"/>
              </a:spcAft>
              <a:buSzPts val="3100"/>
              <a:buChar char="•"/>
            </a:pPr>
            <a:r>
              <a:rPr lang="en-US" sz="3100"/>
              <a:t>Expectations</a:t>
            </a:r>
            <a:endParaRPr sz="3100"/>
          </a:p>
          <a:p>
            <a:pPr indent="-336550" lvl="0" marL="292100" rtl="0" algn="l">
              <a:lnSpc>
                <a:spcPct val="150000"/>
              </a:lnSpc>
              <a:spcBef>
                <a:spcPts val="0"/>
              </a:spcBef>
              <a:spcAft>
                <a:spcPts val="0"/>
              </a:spcAft>
              <a:buSzPts val="3100"/>
              <a:buChar char="•"/>
            </a:pPr>
            <a:r>
              <a:rPr lang="en-US" sz="3100"/>
              <a:t>Summary </a:t>
            </a:r>
            <a:endParaRPr sz="3100"/>
          </a:p>
          <a:p>
            <a:pPr indent="-336550" lvl="0" marL="292100" rtl="0" algn="l">
              <a:lnSpc>
                <a:spcPct val="150000"/>
              </a:lnSpc>
              <a:spcBef>
                <a:spcPts val="0"/>
              </a:spcBef>
              <a:spcAft>
                <a:spcPts val="0"/>
              </a:spcAft>
              <a:buSzPts val="3100"/>
              <a:buChar char="•"/>
            </a:pPr>
            <a:r>
              <a:rPr lang="en-US" sz="3100"/>
              <a:t>Q&amp;A </a:t>
            </a:r>
            <a:endParaRPr sz="3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Expectations of Sports Scholars </a:t>
            </a:r>
            <a:endParaRPr/>
          </a:p>
        </p:txBody>
      </p:sp>
      <p:sp>
        <p:nvSpPr>
          <p:cNvPr id="344" name="Google Shape;344;p46"/>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34950" lvl="0" marL="292100" rtl="0" algn="l">
              <a:spcBef>
                <a:spcPts val="300"/>
              </a:spcBef>
              <a:spcAft>
                <a:spcPts val="0"/>
              </a:spcAft>
              <a:buSzPts val="1500"/>
              <a:buChar char="•"/>
            </a:pPr>
            <a:r>
              <a:rPr lang="en-US"/>
              <a:t>Scholars are expected to not only be elite athletes and leaders in their chosen sport(s). They should contribute to various aspects of the school community through involvement in large scale events and acts of service, including sitting on the Black Kites Athletic Council. </a:t>
            </a:r>
            <a:endParaRPr/>
          </a:p>
          <a:p>
            <a:pPr indent="0" lvl="0" marL="0" rtl="0" algn="l">
              <a:spcBef>
                <a:spcPts val="600"/>
              </a:spcBef>
              <a:spcAft>
                <a:spcPts val="0"/>
              </a:spcAft>
              <a:buNone/>
            </a:pPr>
            <a:r>
              <a:t/>
            </a:r>
            <a:endParaRPr/>
          </a:p>
          <a:p>
            <a:pPr indent="-234950" lvl="0" marL="292100" rtl="0" algn="l">
              <a:spcBef>
                <a:spcPts val="600"/>
              </a:spcBef>
              <a:spcAft>
                <a:spcPts val="0"/>
              </a:spcAft>
              <a:buSzPts val="1500"/>
              <a:buChar char="•"/>
            </a:pPr>
            <a:r>
              <a:rPr lang="en-US"/>
              <a:t>Scholars are expected to: maintain high levels of fitness and readiness to compete; be a leader on and off the field and promote sports of all kinds within the community. They must also maintain good academic standards and exemplary approaches to learning across all subjects. </a:t>
            </a:r>
            <a:endParaRPr/>
          </a:p>
          <a:p>
            <a:pPr indent="0" lvl="0" marL="0" rtl="0" algn="l">
              <a:spcBef>
                <a:spcPts val="600"/>
              </a:spcBef>
              <a:spcAft>
                <a:spcPts val="0"/>
              </a:spcAft>
              <a:buNone/>
            </a:pPr>
            <a:r>
              <a:rPr lang="en-US"/>
              <a:t>Examples of further contributions include: </a:t>
            </a:r>
            <a:endParaRPr/>
          </a:p>
          <a:p>
            <a:pPr indent="-234950" lvl="0" marL="292100" rtl="0" algn="l">
              <a:spcBef>
                <a:spcPts val="600"/>
              </a:spcBef>
              <a:spcAft>
                <a:spcPts val="0"/>
              </a:spcAft>
              <a:buSzPts val="1500"/>
              <a:buChar char="•"/>
            </a:pPr>
            <a:r>
              <a:rPr lang="en-US"/>
              <a:t>Mentoring/coaching Students</a:t>
            </a:r>
            <a:endParaRPr/>
          </a:p>
          <a:p>
            <a:pPr indent="-234950" lvl="0" marL="292100" rtl="0" algn="l">
              <a:spcBef>
                <a:spcPts val="0"/>
              </a:spcBef>
              <a:spcAft>
                <a:spcPts val="0"/>
              </a:spcAft>
              <a:buSzPts val="1500"/>
              <a:buChar char="•"/>
            </a:pPr>
            <a:r>
              <a:rPr lang="en-US"/>
              <a:t>Promoting and contributing to the development of sport at the College through C&amp;S and CAS commitments</a:t>
            </a:r>
            <a:endParaRPr/>
          </a:p>
          <a:p>
            <a:pPr indent="-234950" lvl="0" marL="292100" rtl="0" algn="l">
              <a:spcBef>
                <a:spcPts val="0"/>
              </a:spcBef>
              <a:spcAft>
                <a:spcPts val="0"/>
              </a:spcAft>
              <a:buSzPts val="1500"/>
              <a:buChar char="•"/>
            </a:pPr>
            <a:r>
              <a:rPr lang="en-US"/>
              <a:t>Assisting the AD and PHE department in the setup and smooth running of large school events such as the Swim gala, Athletics carnival, ACAMIS hosting, Sports awards ceremony etc.  </a:t>
            </a:r>
            <a:endParaRPr/>
          </a:p>
          <a:p>
            <a:pPr indent="-234950" lvl="0" marL="292100" rtl="0" algn="l">
              <a:spcBef>
                <a:spcPts val="0"/>
              </a:spcBef>
              <a:spcAft>
                <a:spcPts val="0"/>
              </a:spcAft>
              <a:buSzPts val="1500"/>
              <a:buChar char="•"/>
            </a:pPr>
            <a:r>
              <a:rPr lang="en-US"/>
              <a:t>Commitment to ongoing development of their sport specific skills in and outside of School </a:t>
            </a:r>
            <a:endParaRPr/>
          </a:p>
          <a:p>
            <a:pPr indent="-234950" lvl="0" marL="292100" rtl="0" algn="l">
              <a:spcBef>
                <a:spcPts val="0"/>
              </a:spcBef>
              <a:spcAft>
                <a:spcPts val="0"/>
              </a:spcAft>
              <a:buSzPts val="1500"/>
              <a:buChar char="•"/>
            </a:pPr>
            <a:r>
              <a:rPr lang="en-US"/>
              <a:t>Due to the extensive commitment and responsibility of the role, s</a:t>
            </a:r>
            <a:r>
              <a:rPr lang="en-US"/>
              <a:t>ports scholarships will only be open to year 10-13 students.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Summary of </a:t>
            </a:r>
            <a:r>
              <a:rPr lang="en-US"/>
              <a:t>Key Points </a:t>
            </a:r>
            <a:endParaRPr/>
          </a:p>
        </p:txBody>
      </p:sp>
      <p:sp>
        <p:nvSpPr>
          <p:cNvPr id="350" name="Google Shape;350;p47"/>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34950" lvl="0" marL="292100" rtl="0" algn="l">
              <a:spcBef>
                <a:spcPts val="300"/>
              </a:spcBef>
              <a:spcAft>
                <a:spcPts val="0"/>
              </a:spcAft>
              <a:buSzPts val="1500"/>
              <a:buFont typeface="Arial Black"/>
              <a:buChar char="•"/>
            </a:pPr>
            <a:r>
              <a:rPr lang="en-US">
                <a:latin typeface="Arial Black"/>
                <a:ea typeface="Arial Black"/>
                <a:cs typeface="Arial Black"/>
                <a:sym typeface="Arial Black"/>
              </a:rPr>
              <a:t>We are looking for students of exceptional sporting ability in at least one sport RCHK competes in.</a:t>
            </a:r>
            <a:endParaRPr>
              <a:latin typeface="Arial Black"/>
              <a:ea typeface="Arial Black"/>
              <a:cs typeface="Arial Black"/>
              <a:sym typeface="Arial Black"/>
            </a:endParaRPr>
          </a:p>
          <a:p>
            <a:pPr indent="0" lvl="0" marL="292100" rtl="0" algn="l">
              <a:spcBef>
                <a:spcPts val="600"/>
              </a:spcBef>
              <a:spcAft>
                <a:spcPts val="0"/>
              </a:spcAft>
              <a:buNone/>
            </a:pPr>
            <a:r>
              <a:t/>
            </a:r>
            <a:endParaRPr>
              <a:latin typeface="Arial Black"/>
              <a:ea typeface="Arial Black"/>
              <a:cs typeface="Arial Black"/>
              <a:sym typeface="Arial Black"/>
            </a:endParaRPr>
          </a:p>
          <a:p>
            <a:pPr indent="-234950" lvl="0" marL="292100" rtl="0" algn="l">
              <a:spcBef>
                <a:spcPts val="600"/>
              </a:spcBef>
              <a:spcAft>
                <a:spcPts val="0"/>
              </a:spcAft>
              <a:buSzPts val="1500"/>
              <a:buFont typeface="Arial Black"/>
              <a:buChar char="•"/>
            </a:pPr>
            <a:r>
              <a:rPr lang="en-US">
                <a:latin typeface="Arial Black"/>
                <a:ea typeface="Arial Black"/>
                <a:cs typeface="Arial Black"/>
                <a:sym typeface="Arial Black"/>
              </a:rPr>
              <a:t>Applicants should also be strong leaders and committed to the community and the promotion of sports</a:t>
            </a:r>
            <a:endParaRPr>
              <a:latin typeface="Arial Black"/>
              <a:ea typeface="Arial Black"/>
              <a:cs typeface="Arial Black"/>
              <a:sym typeface="Arial Black"/>
            </a:endParaRPr>
          </a:p>
          <a:p>
            <a:pPr indent="0" lvl="0" marL="292100" rtl="0" algn="l">
              <a:spcBef>
                <a:spcPts val="600"/>
              </a:spcBef>
              <a:spcAft>
                <a:spcPts val="0"/>
              </a:spcAft>
              <a:buNone/>
            </a:pPr>
            <a:r>
              <a:t/>
            </a:r>
            <a:endParaRPr>
              <a:latin typeface="Arial Black"/>
              <a:ea typeface="Arial Black"/>
              <a:cs typeface="Arial Black"/>
              <a:sym typeface="Arial Black"/>
            </a:endParaRPr>
          </a:p>
          <a:p>
            <a:pPr indent="-234950" lvl="0" marL="292100" rtl="0" algn="l">
              <a:spcBef>
                <a:spcPts val="600"/>
              </a:spcBef>
              <a:spcAft>
                <a:spcPts val="0"/>
              </a:spcAft>
              <a:buSzPts val="1500"/>
              <a:buFont typeface="Arial Black"/>
              <a:buChar char="•"/>
            </a:pPr>
            <a:r>
              <a:rPr lang="en-US">
                <a:latin typeface="Arial Black"/>
                <a:ea typeface="Arial Black"/>
                <a:cs typeface="Arial Black"/>
                <a:sym typeface="Arial Black"/>
              </a:rPr>
              <a:t>Applicants should meet and maintain minimum standards of academics and be able to cope with extra demands of the role. </a:t>
            </a:r>
            <a:endParaRPr>
              <a:latin typeface="Arial Black"/>
              <a:ea typeface="Arial Black"/>
              <a:cs typeface="Arial Black"/>
              <a:sym typeface="Arial Black"/>
            </a:endParaRPr>
          </a:p>
          <a:p>
            <a:pPr indent="0" lvl="0" marL="292100" rtl="0" algn="l">
              <a:spcBef>
                <a:spcPts val="600"/>
              </a:spcBef>
              <a:spcAft>
                <a:spcPts val="0"/>
              </a:spcAft>
              <a:buNone/>
            </a:pPr>
            <a:r>
              <a:t/>
            </a:r>
            <a:endParaRPr>
              <a:latin typeface="Arial Black"/>
              <a:ea typeface="Arial Black"/>
              <a:cs typeface="Arial Black"/>
              <a:sym typeface="Arial Black"/>
            </a:endParaRPr>
          </a:p>
          <a:p>
            <a:pPr indent="-234950" lvl="0" marL="292100" rtl="0" algn="l">
              <a:spcBef>
                <a:spcPts val="600"/>
              </a:spcBef>
              <a:spcAft>
                <a:spcPts val="0"/>
              </a:spcAft>
              <a:buSzPts val="1500"/>
              <a:buFont typeface="Arial Black"/>
              <a:buChar char="•"/>
            </a:pPr>
            <a:r>
              <a:rPr lang="en-US">
                <a:latin typeface="Arial Black"/>
                <a:ea typeface="Arial Black"/>
                <a:cs typeface="Arial Black"/>
                <a:sym typeface="Arial Black"/>
              </a:rPr>
              <a:t>The selection process involves completion of application paperwork, fitness tests and an interview presentation. </a:t>
            </a:r>
            <a:endParaRPr>
              <a:latin typeface="Arial Black"/>
              <a:ea typeface="Arial Black"/>
              <a:cs typeface="Arial Black"/>
              <a:sym typeface="Arial Black"/>
            </a:endParaRPr>
          </a:p>
          <a:p>
            <a:pPr indent="0" lvl="0" marL="292100" rtl="0" algn="l">
              <a:spcBef>
                <a:spcPts val="600"/>
              </a:spcBef>
              <a:spcAft>
                <a:spcPts val="0"/>
              </a:spcAft>
              <a:buNone/>
            </a:pPr>
            <a:r>
              <a:t/>
            </a:r>
            <a:endParaRPr>
              <a:latin typeface="Arial Black"/>
              <a:ea typeface="Arial Black"/>
              <a:cs typeface="Arial Black"/>
              <a:sym typeface="Arial Black"/>
            </a:endParaRPr>
          </a:p>
          <a:p>
            <a:pPr indent="-234950" lvl="0" marL="292100" rtl="0" algn="l">
              <a:spcBef>
                <a:spcPts val="600"/>
              </a:spcBef>
              <a:spcAft>
                <a:spcPts val="0"/>
              </a:spcAft>
              <a:buSzPts val="1500"/>
              <a:buFont typeface="Arial Black"/>
              <a:buChar char="•"/>
            </a:pPr>
            <a:r>
              <a:rPr lang="en-US">
                <a:latin typeface="Arial Black"/>
                <a:ea typeface="Arial Black"/>
                <a:cs typeface="Arial Black"/>
                <a:sym typeface="Arial Black"/>
              </a:rPr>
              <a:t>Deadline for application is 7th March 2025 </a:t>
            </a:r>
            <a:endParaRPr>
              <a:latin typeface="Arial Black"/>
              <a:ea typeface="Arial Black"/>
              <a:cs typeface="Arial Black"/>
              <a:sym typeface="Arial Black"/>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 </a:t>
            </a:r>
            <a:endParaRPr/>
          </a:p>
          <a:p>
            <a:pPr indent="0" lvl="0" marL="0" rtl="0" algn="l">
              <a:spcBef>
                <a:spcPts val="600"/>
              </a:spcBef>
              <a:spcAft>
                <a:spcPts val="0"/>
              </a:spcAft>
              <a:buNone/>
            </a:pPr>
            <a:r>
              <a:t/>
            </a:r>
            <a:endParaRPr/>
          </a:p>
          <a:p>
            <a:pPr indent="0" lvl="0" marL="0" rtl="0" algn="l">
              <a:spcBef>
                <a:spcPts val="600"/>
              </a:spcBef>
              <a:spcAft>
                <a:spcPts val="600"/>
              </a:spcAft>
              <a:buNone/>
            </a:pP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8"/>
          <p:cNvPicPr preferRelativeResize="0"/>
          <p:nvPr/>
        </p:nvPicPr>
        <p:blipFill rotWithShape="1">
          <a:blip r:embed="rId3">
            <a:alphaModFix/>
          </a:blip>
          <a:srcRect b="8475" l="0" r="0" t="0"/>
          <a:stretch/>
        </p:blipFill>
        <p:spPr>
          <a:xfrm>
            <a:off x="985966" y="857237"/>
            <a:ext cx="7171962" cy="3429026"/>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609592" y="205981"/>
            <a:ext cx="7924800" cy="6645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Narrow"/>
              <a:buNone/>
            </a:pPr>
            <a:r>
              <a:rPr lang="en-US"/>
              <a:t>Sports Scholarships</a:t>
            </a:r>
            <a:endParaRPr/>
          </a:p>
          <a:p>
            <a:pPr indent="0" lvl="0" marL="0" marR="0" rtl="0" algn="ctr">
              <a:spcBef>
                <a:spcPts val="0"/>
              </a:spcBef>
              <a:spcAft>
                <a:spcPts val="0"/>
              </a:spcAft>
              <a:buClr>
                <a:schemeClr val="lt1"/>
              </a:buClr>
              <a:buFont typeface="Arial Narrow"/>
              <a:buNone/>
            </a:pPr>
            <a:r>
              <a:rPr lang="en-US"/>
              <a:t>overview</a:t>
            </a:r>
            <a:endParaRPr/>
          </a:p>
        </p:txBody>
      </p:sp>
      <p:sp>
        <p:nvSpPr>
          <p:cNvPr id="166" name="Google Shape;166;p29"/>
          <p:cNvSpPr txBox="1"/>
          <p:nvPr>
            <p:ph idx="1" type="body"/>
          </p:nvPr>
        </p:nvSpPr>
        <p:spPr>
          <a:xfrm>
            <a:off x="609601" y="812550"/>
            <a:ext cx="8220900" cy="3473700"/>
          </a:xfrm>
          <a:prstGeom prst="rect">
            <a:avLst/>
          </a:prstGeom>
          <a:noFill/>
          <a:ln>
            <a:noFill/>
          </a:ln>
        </p:spPr>
        <p:txBody>
          <a:bodyPr anchorCtr="0" anchor="t" bIns="41900" lIns="83800" spcFirstLastPara="1" rIns="83800" wrap="square" tIns="41900">
            <a:noAutofit/>
          </a:bodyPr>
          <a:lstStyle/>
          <a:p>
            <a:pPr indent="-279400" lvl="0" marL="304800" marR="0" rtl="0" algn="l">
              <a:lnSpc>
                <a:spcPct val="100000"/>
              </a:lnSpc>
              <a:spcBef>
                <a:spcPts val="1000"/>
              </a:spcBef>
              <a:spcAft>
                <a:spcPts val="0"/>
              </a:spcAft>
              <a:buClr>
                <a:schemeClr val="lt2"/>
              </a:buClr>
              <a:buSzPts val="1800"/>
              <a:buFont typeface="Arial"/>
              <a:buChar char="•"/>
            </a:pPr>
            <a:r>
              <a:rPr lang="en-US" sz="1800"/>
              <a:t>Awarded to students in recognition of outstanding achievement in Sports</a:t>
            </a:r>
            <a:endParaRPr sz="1800"/>
          </a:p>
          <a:p>
            <a:pPr indent="-279400" lvl="0" marL="304800" marR="0" rtl="0" algn="l">
              <a:lnSpc>
                <a:spcPct val="100000"/>
              </a:lnSpc>
              <a:spcBef>
                <a:spcPts val="1000"/>
              </a:spcBef>
              <a:spcAft>
                <a:spcPts val="0"/>
              </a:spcAft>
              <a:buClr>
                <a:schemeClr val="lt2"/>
              </a:buClr>
              <a:buSzPts val="1800"/>
              <a:buFont typeface="Arial"/>
              <a:buChar char="•"/>
            </a:pPr>
            <a:r>
              <a:rPr lang="en-US" sz="1800"/>
              <a:t>Normally have approximately 10 sports scholars at any one time</a:t>
            </a:r>
            <a:endParaRPr sz="1800"/>
          </a:p>
          <a:p>
            <a:pPr indent="-279400" lvl="0" marL="304800" marR="0" rtl="0" algn="l">
              <a:lnSpc>
                <a:spcPct val="100000"/>
              </a:lnSpc>
              <a:spcBef>
                <a:spcPts val="1000"/>
              </a:spcBef>
              <a:spcAft>
                <a:spcPts val="0"/>
              </a:spcAft>
              <a:buClr>
                <a:schemeClr val="lt2"/>
              </a:buClr>
              <a:buSzPts val="1800"/>
              <a:buFont typeface="Arial"/>
              <a:buChar char="•"/>
            </a:pPr>
            <a:r>
              <a:rPr lang="en-US" sz="1800"/>
              <a:t>Applicants must demonstrate high achievement and effort in physical education and athletic programmes</a:t>
            </a:r>
            <a:endParaRPr sz="1800"/>
          </a:p>
          <a:p>
            <a:pPr indent="-279400" lvl="0" marL="304800" marR="0" rtl="0" algn="l">
              <a:lnSpc>
                <a:spcPct val="100000"/>
              </a:lnSpc>
              <a:spcBef>
                <a:spcPts val="1000"/>
              </a:spcBef>
              <a:spcAft>
                <a:spcPts val="0"/>
              </a:spcAft>
              <a:buClr>
                <a:schemeClr val="lt2"/>
              </a:buClr>
              <a:buSzPts val="1800"/>
              <a:buFont typeface="Arial"/>
              <a:buChar char="•"/>
            </a:pPr>
            <a:r>
              <a:rPr lang="en-US" sz="1800"/>
              <a:t>Applicants must  have a commitment to leading and developing the sports culture at the college including representation and promotion of sport.</a:t>
            </a:r>
            <a:endParaRPr sz="1800"/>
          </a:p>
          <a:p>
            <a:pPr indent="-279400" lvl="0" marL="304800" marR="0" rtl="0" algn="l">
              <a:lnSpc>
                <a:spcPct val="100000"/>
              </a:lnSpc>
              <a:spcBef>
                <a:spcPts val="1000"/>
              </a:spcBef>
              <a:spcAft>
                <a:spcPts val="0"/>
              </a:spcAft>
              <a:buClr>
                <a:schemeClr val="lt2"/>
              </a:buClr>
              <a:buSzPts val="1800"/>
              <a:buFont typeface="Arial"/>
              <a:buChar char="•"/>
            </a:pPr>
            <a:r>
              <a:rPr lang="en-US" sz="1800"/>
              <a:t>Only students in Y9+ are eligible to apply.</a:t>
            </a:r>
            <a:endParaRPr sz="1800"/>
          </a:p>
          <a:p>
            <a:pPr indent="-279400" lvl="0" marL="304800" marR="0" rtl="0" algn="l">
              <a:lnSpc>
                <a:spcPct val="100000"/>
              </a:lnSpc>
              <a:spcBef>
                <a:spcPts val="1000"/>
              </a:spcBef>
              <a:spcAft>
                <a:spcPts val="0"/>
              </a:spcAft>
              <a:buClr>
                <a:schemeClr val="lt2"/>
              </a:buClr>
              <a:buSzPts val="1800"/>
              <a:buFont typeface="Arial"/>
              <a:buChar char="•"/>
            </a:pPr>
            <a:r>
              <a:rPr lang="en-US" sz="1800"/>
              <a:t>Applicants must maintain a very high standard in physical education classes and co-curricular commitments whilst meeting overall academic standards</a:t>
            </a:r>
            <a:endParaRPr sz="1800"/>
          </a:p>
          <a:p>
            <a:pPr indent="0" lvl="0" marL="304800" marR="0" rtl="0" algn="l">
              <a:lnSpc>
                <a:spcPct val="100000"/>
              </a:lnSpc>
              <a:spcBef>
                <a:spcPts val="1000"/>
              </a:spcBef>
              <a:spcAft>
                <a:spcPts val="0"/>
              </a:spcAft>
              <a:buNone/>
            </a:pPr>
            <a:r>
              <a:t/>
            </a:r>
            <a:endParaRPr sz="1800"/>
          </a:p>
          <a:p>
            <a:pPr indent="0" lvl="0" marL="304800" marR="0" rtl="0" algn="l">
              <a:lnSpc>
                <a:spcPct val="100000"/>
              </a:lnSpc>
              <a:spcBef>
                <a:spcPts val="1000"/>
              </a:spcBef>
              <a:spcAft>
                <a:spcPts val="0"/>
              </a:spcAft>
              <a:buNone/>
            </a:pPr>
            <a:r>
              <a:t/>
            </a:r>
            <a:endParaRPr sz="2200"/>
          </a:p>
          <a:p>
            <a:pPr indent="0" lvl="0" marL="304800" marR="0" rtl="0" algn="l">
              <a:lnSpc>
                <a:spcPct val="100000"/>
              </a:lnSpc>
              <a:spcBef>
                <a:spcPts val="1000"/>
              </a:spcBef>
              <a:spcAft>
                <a:spcPts val="0"/>
              </a:spcAft>
              <a:buNone/>
            </a:pPr>
            <a:r>
              <a:t/>
            </a:r>
            <a:endParaRPr sz="2200"/>
          </a:p>
          <a:p>
            <a:pPr indent="-203200" lvl="0" marL="304800" marR="0" rtl="0" algn="l">
              <a:lnSpc>
                <a:spcPct val="100000"/>
              </a:lnSpc>
              <a:spcBef>
                <a:spcPts val="800"/>
              </a:spcBef>
              <a:spcAft>
                <a:spcPts val="0"/>
              </a:spcAft>
              <a:buClr>
                <a:schemeClr val="lt2"/>
              </a:buClr>
              <a:buSzPts val="1500"/>
              <a:buFont typeface="Arial"/>
              <a:buNone/>
            </a:pPr>
            <a:r>
              <a:t/>
            </a:r>
            <a:endParaRPr b="0" i="0" sz="1500" u="none" cap="none" strike="noStrike">
              <a:solidFill>
                <a:schemeClr val="lt1"/>
              </a:solidFill>
              <a:latin typeface="Arial Narrow"/>
              <a:ea typeface="Arial Narrow"/>
              <a:cs typeface="Arial Narrow"/>
              <a:sym typeface="Arial Narrow"/>
            </a:endParaRPr>
          </a:p>
        </p:txBody>
      </p:sp>
      <p:pic>
        <p:nvPicPr>
          <p:cNvPr id="167" name="Google Shape;167;p29"/>
          <p:cNvPicPr preferRelativeResize="0"/>
          <p:nvPr/>
        </p:nvPicPr>
        <p:blipFill rotWithShape="1">
          <a:blip r:embed="rId3">
            <a:alphaModFix/>
          </a:blip>
          <a:srcRect b="0" l="16007" r="24219" t="29298"/>
          <a:stretch/>
        </p:blipFill>
        <p:spPr>
          <a:xfrm>
            <a:off x="7095450" y="74000"/>
            <a:ext cx="1975500" cy="1048124"/>
          </a:xfrm>
          <a:prstGeom prst="rect">
            <a:avLst/>
          </a:prstGeom>
          <a:noFill/>
          <a:ln>
            <a:noFill/>
          </a:ln>
        </p:spPr>
      </p:pic>
      <p:sp>
        <p:nvSpPr>
          <p:cNvPr id="168" name="Google Shape;168;p29"/>
          <p:cNvSpPr txBox="1"/>
          <p:nvPr/>
        </p:nvSpPr>
        <p:spPr>
          <a:xfrm>
            <a:off x="609600" y="3571556"/>
            <a:ext cx="4204800" cy="1110300"/>
          </a:xfrm>
          <a:prstGeom prst="rect">
            <a:avLst/>
          </a:prstGeom>
          <a:noFill/>
          <a:ln>
            <a:noFill/>
          </a:ln>
        </p:spPr>
        <p:txBody>
          <a:bodyPr anchorCtr="0" anchor="t" bIns="83800" lIns="83800" spcFirstLastPara="1" rIns="83800" wrap="square" tIns="83800">
            <a:noAutofit/>
          </a:bodyPr>
          <a:lstStyle/>
          <a:p>
            <a:pPr indent="0" lvl="0" marL="304800" rtl="0" algn="l">
              <a:spcBef>
                <a:spcPts val="1000"/>
              </a:spcBef>
              <a:spcAft>
                <a:spcPts val="0"/>
              </a:spcAft>
              <a:buNone/>
            </a:pPr>
            <a:r>
              <a:t/>
            </a:r>
            <a:endParaRPr sz="1800">
              <a:solidFill>
                <a:schemeClr val="lt1"/>
              </a:solidFill>
              <a:latin typeface="Arial Narrow"/>
              <a:ea typeface="Arial Narrow"/>
              <a:cs typeface="Arial Narrow"/>
              <a:sym typeface="Arial Narrow"/>
            </a:endParaRPr>
          </a:p>
          <a:p>
            <a:pPr indent="0" lvl="0" marL="0" rtl="0" algn="l">
              <a:spcBef>
                <a:spcPts val="1000"/>
              </a:spcBef>
              <a:spcAft>
                <a:spcPts val="0"/>
              </a:spcAft>
              <a:buClr>
                <a:schemeClr val="dk1"/>
              </a:buClr>
              <a:buSzPts val="1000"/>
              <a:buFont typeface="Arial"/>
              <a:buNone/>
            </a:pPr>
            <a:r>
              <a:t/>
            </a:r>
            <a:endParaRPr sz="1800">
              <a:solidFill>
                <a:schemeClr val="lt1"/>
              </a:solidFill>
              <a:latin typeface="Arial Narrow"/>
              <a:ea typeface="Arial Narrow"/>
              <a:cs typeface="Arial Narrow"/>
              <a:sym typeface="Arial Narrow"/>
            </a:endParaRPr>
          </a:p>
          <a:p>
            <a:pPr indent="0" lvl="0" marL="0" rtl="0" algn="l">
              <a:spcBef>
                <a:spcPts val="0"/>
              </a:spcBef>
              <a:spcAft>
                <a:spcPts val="0"/>
              </a:spcAft>
              <a:buNone/>
            </a:pPr>
            <a:r>
              <a:t/>
            </a:r>
            <a:endParaRPr sz="1300">
              <a:latin typeface="Arial Narrow"/>
              <a:ea typeface="Arial Narrow"/>
              <a:cs typeface="Arial Narrow"/>
              <a:sym typeface="Arial Narrow"/>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Goals of sports scholarships </a:t>
            </a:r>
            <a:endParaRPr/>
          </a:p>
        </p:txBody>
      </p:sp>
      <p:sp>
        <p:nvSpPr>
          <p:cNvPr id="174" name="Google Shape;174;p30"/>
          <p:cNvSpPr txBox="1"/>
          <p:nvPr>
            <p:ph idx="1" type="body"/>
          </p:nvPr>
        </p:nvSpPr>
        <p:spPr>
          <a:xfrm>
            <a:off x="609592" y="812558"/>
            <a:ext cx="7924800" cy="3473700"/>
          </a:xfrm>
          <a:prstGeom prst="rect">
            <a:avLst/>
          </a:prstGeom>
        </p:spPr>
        <p:txBody>
          <a:bodyPr anchorCtr="0" anchor="t" bIns="83800" lIns="83800" spcFirstLastPara="1" rIns="83800" wrap="square" tIns="83800">
            <a:noAutofit/>
          </a:bodyPr>
          <a:lstStyle/>
          <a:p>
            <a:pPr indent="-273050" lvl="0" marL="292100" rtl="0" algn="l">
              <a:spcBef>
                <a:spcPts val="300"/>
              </a:spcBef>
              <a:spcAft>
                <a:spcPts val="0"/>
              </a:spcAft>
              <a:buSzPts val="2100"/>
              <a:buChar char="•"/>
            </a:pPr>
            <a:r>
              <a:rPr lang="en-US" sz="2100"/>
              <a:t>To recognise the contribution of our top athletes to RCHK sports teams</a:t>
            </a:r>
            <a:endParaRPr sz="2100"/>
          </a:p>
          <a:p>
            <a:pPr indent="0" lvl="0" marL="0" rtl="0" algn="l">
              <a:spcBef>
                <a:spcPts val="600"/>
              </a:spcBef>
              <a:spcAft>
                <a:spcPts val="0"/>
              </a:spcAft>
              <a:buNone/>
            </a:pPr>
            <a:r>
              <a:t/>
            </a:r>
            <a:endParaRPr sz="2100"/>
          </a:p>
          <a:p>
            <a:pPr indent="-273050" lvl="0" marL="292100" rtl="0" algn="l">
              <a:spcBef>
                <a:spcPts val="600"/>
              </a:spcBef>
              <a:spcAft>
                <a:spcPts val="0"/>
              </a:spcAft>
              <a:buSzPts val="2100"/>
              <a:buChar char="•"/>
            </a:pPr>
            <a:r>
              <a:rPr lang="en-US" sz="2100"/>
              <a:t>To promote sports participation and spectatorship at RCHK </a:t>
            </a:r>
            <a:endParaRPr sz="2100"/>
          </a:p>
          <a:p>
            <a:pPr indent="0" lvl="0" marL="292100" rtl="0" algn="l">
              <a:spcBef>
                <a:spcPts val="600"/>
              </a:spcBef>
              <a:spcAft>
                <a:spcPts val="0"/>
              </a:spcAft>
              <a:buNone/>
            </a:pPr>
            <a:r>
              <a:t/>
            </a:r>
            <a:endParaRPr sz="2100"/>
          </a:p>
          <a:p>
            <a:pPr indent="-273050" lvl="0" marL="292100" rtl="0" algn="l">
              <a:spcBef>
                <a:spcPts val="600"/>
              </a:spcBef>
              <a:spcAft>
                <a:spcPts val="0"/>
              </a:spcAft>
              <a:buSzPts val="2100"/>
              <a:buChar char="•"/>
            </a:pPr>
            <a:r>
              <a:rPr lang="en-US" sz="2100"/>
              <a:t>To raise RCHK’s profile in the International School Sports Community</a:t>
            </a:r>
            <a:endParaRPr sz="2100"/>
          </a:p>
          <a:p>
            <a:pPr indent="0" lvl="0" marL="292100" rtl="0" algn="l">
              <a:spcBef>
                <a:spcPts val="600"/>
              </a:spcBef>
              <a:spcAft>
                <a:spcPts val="0"/>
              </a:spcAft>
              <a:buNone/>
            </a:pPr>
            <a:r>
              <a:t/>
            </a:r>
            <a:endParaRPr sz="2100"/>
          </a:p>
          <a:p>
            <a:pPr indent="-273050" lvl="0" marL="292100" rtl="0" algn="l">
              <a:spcBef>
                <a:spcPts val="600"/>
              </a:spcBef>
              <a:spcAft>
                <a:spcPts val="0"/>
              </a:spcAft>
              <a:buSzPts val="2100"/>
              <a:buChar char="•"/>
            </a:pPr>
            <a:r>
              <a:rPr lang="en-US" sz="2100"/>
              <a:t>To recognise and foster the development of these athletes as leaders and role models in the  RCHK  community</a:t>
            </a:r>
            <a:endParaRPr sz="2100"/>
          </a:p>
          <a:p>
            <a:pPr indent="0" lvl="0" marL="0" rtl="0" algn="l">
              <a:spcBef>
                <a:spcPts val="600"/>
              </a:spcBef>
              <a:spcAft>
                <a:spcPts val="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609592" y="205980"/>
            <a:ext cx="7924800" cy="4605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Narrow"/>
              <a:buNone/>
            </a:pPr>
            <a:r>
              <a:rPr b="1" lang="en-US"/>
              <a:t>Mission</a:t>
            </a:r>
            <a:endParaRPr b="1" i="0" u="none" cap="none" strike="noStrike">
              <a:solidFill>
                <a:schemeClr val="lt1"/>
              </a:solidFill>
              <a:latin typeface="Arial Narrow"/>
              <a:ea typeface="Arial Narrow"/>
              <a:cs typeface="Arial Narrow"/>
              <a:sym typeface="Arial Narrow"/>
            </a:endParaRPr>
          </a:p>
        </p:txBody>
      </p:sp>
      <p:sp>
        <p:nvSpPr>
          <p:cNvPr id="180" name="Google Shape;180;p31"/>
          <p:cNvSpPr txBox="1"/>
          <p:nvPr>
            <p:ph idx="1" type="body"/>
          </p:nvPr>
        </p:nvSpPr>
        <p:spPr>
          <a:xfrm>
            <a:off x="609592" y="812558"/>
            <a:ext cx="7924800" cy="3473700"/>
          </a:xfrm>
          <a:prstGeom prst="rect">
            <a:avLst/>
          </a:prstGeom>
          <a:noFill/>
          <a:ln>
            <a:noFill/>
          </a:ln>
        </p:spPr>
        <p:txBody>
          <a:bodyPr anchorCtr="0" anchor="t" bIns="41900" lIns="83800" spcFirstLastPara="1" rIns="83800" wrap="square" tIns="41900">
            <a:noAutofit/>
          </a:bodyPr>
          <a:lstStyle/>
          <a:p>
            <a:pPr indent="-304800" lvl="0" marL="304800" marR="0" rtl="0" algn="l">
              <a:lnSpc>
                <a:spcPct val="100000"/>
              </a:lnSpc>
              <a:spcBef>
                <a:spcPts val="1000"/>
              </a:spcBef>
              <a:spcAft>
                <a:spcPts val="0"/>
              </a:spcAft>
              <a:buClr>
                <a:schemeClr val="lt2"/>
              </a:buClr>
              <a:buSzPts val="2200"/>
              <a:buFont typeface="Arial"/>
              <a:buChar char="•"/>
            </a:pPr>
            <a:r>
              <a:rPr lang="en-US" sz="2200"/>
              <a:t>The Black Kites Programme’s mission is to support the RCHK mission and bedrock principles where relevant.  </a:t>
            </a:r>
            <a:endParaRPr sz="2200"/>
          </a:p>
          <a:p>
            <a:pPr indent="0" lvl="0" marL="0" marR="0" rtl="0" algn="ctr">
              <a:lnSpc>
                <a:spcPct val="100000"/>
              </a:lnSpc>
              <a:spcBef>
                <a:spcPts val="1000"/>
              </a:spcBef>
              <a:spcAft>
                <a:spcPts val="0"/>
              </a:spcAft>
              <a:buNone/>
            </a:pPr>
            <a:r>
              <a:rPr i="1" lang="en-US" sz="2200"/>
              <a:t>To Seek, To Serve, To Strive</a:t>
            </a:r>
            <a:endParaRPr i="1" sz="2200"/>
          </a:p>
          <a:p>
            <a:pPr indent="-304800" lvl="0" marL="304800" marR="0" rtl="0" algn="l">
              <a:lnSpc>
                <a:spcPct val="100000"/>
              </a:lnSpc>
              <a:spcBef>
                <a:spcPts val="1000"/>
              </a:spcBef>
              <a:spcAft>
                <a:spcPts val="0"/>
              </a:spcAft>
              <a:buClr>
                <a:schemeClr val="lt2"/>
              </a:buClr>
              <a:buSzPts val="2200"/>
              <a:buFont typeface="Arial"/>
              <a:buChar char="•"/>
            </a:pPr>
            <a:r>
              <a:rPr i="1" lang="en-US" sz="2200"/>
              <a:t>We seek</a:t>
            </a:r>
            <a:r>
              <a:rPr lang="en-US" sz="2200"/>
              <a:t> challenging experiences through extensive sporting opportunities and competition.</a:t>
            </a:r>
            <a:endParaRPr sz="2200"/>
          </a:p>
          <a:p>
            <a:pPr indent="-304800" lvl="0" marL="304800" marR="0" rtl="0" algn="l">
              <a:lnSpc>
                <a:spcPct val="100000"/>
              </a:lnSpc>
              <a:spcBef>
                <a:spcPts val="1000"/>
              </a:spcBef>
              <a:spcAft>
                <a:spcPts val="0"/>
              </a:spcAft>
              <a:buClr>
                <a:schemeClr val="lt2"/>
              </a:buClr>
              <a:buSzPts val="2200"/>
              <a:buFont typeface="Arial"/>
              <a:buChar char="•"/>
            </a:pPr>
            <a:r>
              <a:rPr i="1" lang="en-US" sz="2200"/>
              <a:t>We serve</a:t>
            </a:r>
            <a:r>
              <a:rPr lang="en-US" sz="2200"/>
              <a:t> our community and our peers by representing them with integrity, cultivating an inclusive environment and passing on knowledge.</a:t>
            </a:r>
            <a:endParaRPr sz="2200"/>
          </a:p>
          <a:p>
            <a:pPr indent="-304800" lvl="0" marL="304800" marR="0" rtl="0" algn="l">
              <a:lnSpc>
                <a:spcPct val="100000"/>
              </a:lnSpc>
              <a:spcBef>
                <a:spcPts val="1000"/>
              </a:spcBef>
              <a:spcAft>
                <a:spcPts val="0"/>
              </a:spcAft>
              <a:buClr>
                <a:schemeClr val="lt2"/>
              </a:buClr>
              <a:buSzPts val="2200"/>
              <a:buFont typeface="Arial"/>
              <a:buChar char="•"/>
            </a:pPr>
            <a:r>
              <a:rPr i="1" lang="en-US" sz="2200"/>
              <a:t>We strive</a:t>
            </a:r>
            <a:r>
              <a:rPr lang="en-US" sz="2200"/>
              <a:t> to improve performance and health whilst fostering positive relationships, leadership and collaborative skills.</a:t>
            </a:r>
            <a:endParaRPr sz="2200"/>
          </a:p>
          <a:p>
            <a:pPr indent="0" lvl="0" marL="304800" marR="0" rtl="0" algn="l">
              <a:lnSpc>
                <a:spcPct val="100000"/>
              </a:lnSpc>
              <a:spcBef>
                <a:spcPts val="1000"/>
              </a:spcBef>
              <a:spcAft>
                <a:spcPts val="0"/>
              </a:spcAft>
              <a:buNone/>
            </a:pPr>
            <a:r>
              <a:t/>
            </a:r>
            <a:endParaRPr sz="2200"/>
          </a:p>
          <a:p>
            <a:pPr indent="-203200" lvl="0" marL="304800" marR="0" rtl="0" algn="l">
              <a:lnSpc>
                <a:spcPct val="100000"/>
              </a:lnSpc>
              <a:spcBef>
                <a:spcPts val="800"/>
              </a:spcBef>
              <a:spcAft>
                <a:spcPts val="0"/>
              </a:spcAft>
              <a:buClr>
                <a:schemeClr val="lt2"/>
              </a:buClr>
              <a:buSzPts val="1500"/>
              <a:buFont typeface="Arial"/>
              <a:buNone/>
            </a:pPr>
            <a:r>
              <a:t/>
            </a:r>
            <a:endParaRPr b="0" i="0" sz="1500" u="none" cap="none" strike="noStrike">
              <a:solidFill>
                <a:schemeClr val="lt1"/>
              </a:solidFill>
              <a:latin typeface="Arial Narrow"/>
              <a:ea typeface="Arial Narrow"/>
              <a:cs typeface="Arial Narrow"/>
              <a:sym typeface="Arial Narrow"/>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609592" y="205980"/>
            <a:ext cx="7924800" cy="4605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Narrow"/>
              <a:buNone/>
            </a:pPr>
            <a:r>
              <a:rPr b="1" lang="en-US"/>
              <a:t>Vision</a:t>
            </a:r>
            <a:endParaRPr b="1" i="0" u="none" cap="none" strike="noStrike">
              <a:solidFill>
                <a:schemeClr val="lt1"/>
              </a:solidFill>
              <a:latin typeface="Arial Narrow"/>
              <a:ea typeface="Arial Narrow"/>
              <a:cs typeface="Arial Narrow"/>
              <a:sym typeface="Arial Narrow"/>
            </a:endParaRPr>
          </a:p>
        </p:txBody>
      </p:sp>
      <p:sp>
        <p:nvSpPr>
          <p:cNvPr id="186" name="Google Shape;186;p32"/>
          <p:cNvSpPr txBox="1"/>
          <p:nvPr>
            <p:ph idx="1" type="body"/>
          </p:nvPr>
        </p:nvSpPr>
        <p:spPr>
          <a:xfrm>
            <a:off x="609592" y="812558"/>
            <a:ext cx="7924800" cy="3473700"/>
          </a:xfrm>
          <a:prstGeom prst="rect">
            <a:avLst/>
          </a:prstGeom>
          <a:noFill/>
          <a:ln>
            <a:noFill/>
          </a:ln>
        </p:spPr>
        <p:txBody>
          <a:bodyPr anchorCtr="0" anchor="t" bIns="41900" lIns="83800" spcFirstLastPara="1" rIns="83800" wrap="square" tIns="41900">
            <a:noAutofit/>
          </a:bodyPr>
          <a:lstStyle/>
          <a:p>
            <a:pPr indent="-304800" lvl="0" marL="304800" marR="0" rtl="0" algn="l">
              <a:lnSpc>
                <a:spcPct val="100000"/>
              </a:lnSpc>
              <a:spcBef>
                <a:spcPts val="1000"/>
              </a:spcBef>
              <a:spcAft>
                <a:spcPts val="0"/>
              </a:spcAft>
              <a:buClr>
                <a:schemeClr val="lt2"/>
              </a:buClr>
              <a:buSzPts val="2200"/>
              <a:buFont typeface="Arial"/>
              <a:buChar char="•"/>
            </a:pPr>
            <a:r>
              <a:rPr lang="en-US" sz="2200"/>
              <a:t>To improve our students’ physical and mental health and life readiness. </a:t>
            </a:r>
            <a:endParaRPr sz="2200"/>
          </a:p>
          <a:p>
            <a:pPr indent="-304800" lvl="0" marL="304800" marR="0" rtl="0" algn="l">
              <a:lnSpc>
                <a:spcPct val="100000"/>
              </a:lnSpc>
              <a:spcBef>
                <a:spcPts val="1000"/>
              </a:spcBef>
              <a:spcAft>
                <a:spcPts val="0"/>
              </a:spcAft>
              <a:buClr>
                <a:schemeClr val="lt2"/>
              </a:buClr>
              <a:buSzPts val="2200"/>
              <a:buFont typeface="Arial"/>
              <a:buChar char="•"/>
            </a:pPr>
            <a:r>
              <a:rPr lang="en-US" sz="2200"/>
              <a:t>To provide a high-quality sports coaching programme that encourages extensive participation across multiple sports and competes at the highest levels in Hong Kong and the Asia region. </a:t>
            </a:r>
            <a:endParaRPr sz="2200"/>
          </a:p>
          <a:p>
            <a:pPr indent="-304800" lvl="0" marL="304800" marR="0" rtl="0" algn="l">
              <a:lnSpc>
                <a:spcPct val="100000"/>
              </a:lnSpc>
              <a:spcBef>
                <a:spcPts val="1000"/>
              </a:spcBef>
              <a:spcAft>
                <a:spcPts val="0"/>
              </a:spcAft>
              <a:buClr>
                <a:schemeClr val="lt2"/>
              </a:buClr>
              <a:buSzPts val="2200"/>
              <a:buFont typeface="Arial"/>
              <a:buChar char="•"/>
            </a:pPr>
            <a:r>
              <a:rPr lang="en-US" sz="2200"/>
              <a:t>To improve facilities, services and resources associated with the programme to support athletes of all levels. </a:t>
            </a:r>
            <a:endParaRPr sz="2200"/>
          </a:p>
          <a:p>
            <a:pPr indent="-304800" lvl="0" marL="304800" marR="0" rtl="0" algn="l">
              <a:lnSpc>
                <a:spcPct val="100000"/>
              </a:lnSpc>
              <a:spcBef>
                <a:spcPts val="1000"/>
              </a:spcBef>
              <a:spcAft>
                <a:spcPts val="0"/>
              </a:spcAft>
              <a:buClr>
                <a:schemeClr val="lt2"/>
              </a:buClr>
              <a:buSzPts val="2200"/>
              <a:buFont typeface="Arial"/>
              <a:buChar char="•"/>
            </a:pPr>
            <a:r>
              <a:rPr lang="en-US" sz="2200"/>
              <a:t>To involve the community in all aspects of the programme and provide opportunities for service.</a:t>
            </a:r>
            <a:endParaRPr sz="2200"/>
          </a:p>
          <a:p>
            <a:pPr indent="0" lvl="0" marL="304800" marR="0" rtl="0" algn="l">
              <a:lnSpc>
                <a:spcPct val="100000"/>
              </a:lnSpc>
              <a:spcBef>
                <a:spcPts val="1000"/>
              </a:spcBef>
              <a:spcAft>
                <a:spcPts val="0"/>
              </a:spcAft>
              <a:buNone/>
            </a:pPr>
            <a:r>
              <a:t/>
            </a:r>
            <a:endParaRPr sz="2200"/>
          </a:p>
          <a:p>
            <a:pPr indent="0" lvl="0" marL="304800" marR="0" rtl="0" algn="l">
              <a:lnSpc>
                <a:spcPct val="100000"/>
              </a:lnSpc>
              <a:spcBef>
                <a:spcPts val="1000"/>
              </a:spcBef>
              <a:spcAft>
                <a:spcPts val="0"/>
              </a:spcAft>
              <a:buNone/>
            </a:pPr>
            <a:r>
              <a:t/>
            </a:r>
            <a:endParaRPr sz="2200"/>
          </a:p>
          <a:p>
            <a:pPr indent="-203200" lvl="0" marL="304800" marR="0" rtl="0" algn="l">
              <a:lnSpc>
                <a:spcPct val="100000"/>
              </a:lnSpc>
              <a:spcBef>
                <a:spcPts val="800"/>
              </a:spcBef>
              <a:spcAft>
                <a:spcPts val="0"/>
              </a:spcAft>
              <a:buClr>
                <a:schemeClr val="lt2"/>
              </a:buClr>
              <a:buSzPts val="1500"/>
              <a:buFont typeface="Arial"/>
              <a:buNone/>
            </a:pPr>
            <a:r>
              <a:t/>
            </a:r>
            <a:endParaRPr b="0" i="0" sz="1500" u="none" cap="none" strike="noStrike">
              <a:solidFill>
                <a:schemeClr val="lt1"/>
              </a:solidFill>
              <a:latin typeface="Arial Narrow"/>
              <a:ea typeface="Arial Narrow"/>
              <a:cs typeface="Arial Narrow"/>
              <a:sym typeface="Arial Narrow"/>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609592" y="205980"/>
            <a:ext cx="7924800" cy="4605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Narrow"/>
              <a:buNone/>
            </a:pPr>
            <a:r>
              <a:rPr b="1" lang="en-US" sz="3300"/>
              <a:t>Values</a:t>
            </a:r>
            <a:endParaRPr b="1" i="0" sz="3300" u="none" cap="none" strike="noStrike">
              <a:solidFill>
                <a:schemeClr val="lt1"/>
              </a:solidFill>
              <a:latin typeface="Arial Narrow"/>
              <a:ea typeface="Arial Narrow"/>
              <a:cs typeface="Arial Narrow"/>
              <a:sym typeface="Arial Narrow"/>
            </a:endParaRPr>
          </a:p>
        </p:txBody>
      </p:sp>
      <p:sp>
        <p:nvSpPr>
          <p:cNvPr id="192" name="Google Shape;192;p33"/>
          <p:cNvSpPr txBox="1"/>
          <p:nvPr>
            <p:ph idx="1" type="body"/>
          </p:nvPr>
        </p:nvSpPr>
        <p:spPr>
          <a:xfrm>
            <a:off x="609592" y="812558"/>
            <a:ext cx="7924800" cy="3473700"/>
          </a:xfrm>
          <a:prstGeom prst="rect">
            <a:avLst/>
          </a:prstGeom>
          <a:noFill/>
          <a:ln>
            <a:noFill/>
          </a:ln>
        </p:spPr>
        <p:txBody>
          <a:bodyPr anchorCtr="0" anchor="t" bIns="41900" lIns="83800" spcFirstLastPara="1" rIns="83800" wrap="square" tIns="41900">
            <a:noAutofit/>
          </a:bodyPr>
          <a:lstStyle/>
          <a:p>
            <a:pPr indent="-304800" lvl="0" marL="304800" marR="0" rtl="0" algn="l">
              <a:lnSpc>
                <a:spcPct val="100000"/>
              </a:lnSpc>
              <a:spcBef>
                <a:spcPts val="1000"/>
              </a:spcBef>
              <a:spcAft>
                <a:spcPts val="0"/>
              </a:spcAft>
              <a:buClr>
                <a:schemeClr val="lt2"/>
              </a:buClr>
              <a:buSzPts val="2200"/>
              <a:buFont typeface="Arial"/>
              <a:buChar char="•"/>
            </a:pPr>
            <a:r>
              <a:rPr lang="en-US" sz="2200"/>
              <a:t>Our four values are the moral characteristics we are looking to develop in the Black Kites programme. </a:t>
            </a:r>
            <a:endParaRPr sz="2200"/>
          </a:p>
          <a:p>
            <a:pPr indent="-304800" lvl="0" marL="304800" marR="0" rtl="0" algn="l">
              <a:lnSpc>
                <a:spcPct val="100000"/>
              </a:lnSpc>
              <a:spcBef>
                <a:spcPts val="1000"/>
              </a:spcBef>
              <a:spcAft>
                <a:spcPts val="0"/>
              </a:spcAft>
              <a:buClr>
                <a:schemeClr val="lt2"/>
              </a:buClr>
              <a:buSzPts val="2200"/>
              <a:buFont typeface="Arial"/>
              <a:buChar char="•"/>
            </a:pPr>
            <a:r>
              <a:rPr lang="en-US" sz="2200"/>
              <a:t>All stakeholders should be guided by these values and endeavour to demonstrate them in their practices.</a:t>
            </a:r>
            <a:endParaRPr sz="2200"/>
          </a:p>
          <a:p>
            <a:pPr indent="0" lvl="0" marL="0" marR="0" rtl="0" algn="ctr">
              <a:lnSpc>
                <a:spcPct val="100000"/>
              </a:lnSpc>
              <a:spcBef>
                <a:spcPts val="1000"/>
              </a:spcBef>
              <a:spcAft>
                <a:spcPts val="0"/>
              </a:spcAft>
              <a:buNone/>
            </a:pPr>
            <a:r>
              <a:rPr b="1" lang="en-US" sz="2200"/>
              <a:t>Commitment</a:t>
            </a:r>
            <a:endParaRPr b="1" sz="2200"/>
          </a:p>
          <a:p>
            <a:pPr indent="0" lvl="0" marL="0" marR="0" rtl="0" algn="ctr">
              <a:lnSpc>
                <a:spcPct val="100000"/>
              </a:lnSpc>
              <a:spcBef>
                <a:spcPts val="1000"/>
              </a:spcBef>
              <a:spcAft>
                <a:spcPts val="0"/>
              </a:spcAft>
              <a:buNone/>
            </a:pPr>
            <a:r>
              <a:rPr b="1" lang="en-US" sz="2200"/>
              <a:t>Participation </a:t>
            </a:r>
            <a:endParaRPr b="1" sz="2200"/>
          </a:p>
          <a:p>
            <a:pPr indent="0" lvl="0" marL="0" marR="0" rtl="0" algn="ctr">
              <a:lnSpc>
                <a:spcPct val="100000"/>
              </a:lnSpc>
              <a:spcBef>
                <a:spcPts val="1000"/>
              </a:spcBef>
              <a:spcAft>
                <a:spcPts val="0"/>
              </a:spcAft>
              <a:buNone/>
            </a:pPr>
            <a:r>
              <a:rPr b="1" lang="en-US" sz="2200"/>
              <a:t>Positive Relationships</a:t>
            </a:r>
            <a:endParaRPr b="1" sz="2200"/>
          </a:p>
          <a:p>
            <a:pPr indent="0" lvl="0" marL="0" marR="0" rtl="0" algn="ctr">
              <a:lnSpc>
                <a:spcPct val="100000"/>
              </a:lnSpc>
              <a:spcBef>
                <a:spcPts val="1000"/>
              </a:spcBef>
              <a:spcAft>
                <a:spcPts val="0"/>
              </a:spcAft>
              <a:buNone/>
            </a:pPr>
            <a:r>
              <a:rPr b="1" lang="en-US" sz="2200"/>
              <a:t>Growth</a:t>
            </a:r>
            <a:endParaRPr b="1" sz="2200"/>
          </a:p>
          <a:p>
            <a:pPr indent="0" lvl="0" marL="304800" marR="0" rtl="0" algn="l">
              <a:lnSpc>
                <a:spcPct val="100000"/>
              </a:lnSpc>
              <a:spcBef>
                <a:spcPts val="1000"/>
              </a:spcBef>
              <a:spcAft>
                <a:spcPts val="0"/>
              </a:spcAft>
              <a:buNone/>
            </a:pPr>
            <a:r>
              <a:t/>
            </a:r>
            <a:endParaRPr sz="2200"/>
          </a:p>
          <a:p>
            <a:pPr indent="0" lvl="0" marL="304800" marR="0" rtl="0" algn="l">
              <a:lnSpc>
                <a:spcPct val="100000"/>
              </a:lnSpc>
              <a:spcBef>
                <a:spcPts val="1000"/>
              </a:spcBef>
              <a:spcAft>
                <a:spcPts val="0"/>
              </a:spcAft>
              <a:buNone/>
            </a:pPr>
            <a:r>
              <a:t/>
            </a:r>
            <a:endParaRPr sz="2200"/>
          </a:p>
          <a:p>
            <a:pPr indent="0" lvl="0" marL="304800" marR="0" rtl="0" algn="l">
              <a:lnSpc>
                <a:spcPct val="100000"/>
              </a:lnSpc>
              <a:spcBef>
                <a:spcPts val="1000"/>
              </a:spcBef>
              <a:spcAft>
                <a:spcPts val="0"/>
              </a:spcAft>
              <a:buNone/>
            </a:pPr>
            <a:r>
              <a:t/>
            </a:r>
            <a:endParaRPr sz="2200"/>
          </a:p>
          <a:p>
            <a:pPr indent="-203200" lvl="0" marL="304800" marR="0" rtl="0" algn="l">
              <a:lnSpc>
                <a:spcPct val="100000"/>
              </a:lnSpc>
              <a:spcBef>
                <a:spcPts val="800"/>
              </a:spcBef>
              <a:spcAft>
                <a:spcPts val="0"/>
              </a:spcAft>
              <a:buClr>
                <a:schemeClr val="lt2"/>
              </a:buClr>
              <a:buSzPts val="1500"/>
              <a:buFont typeface="Arial"/>
              <a:buNone/>
            </a:pPr>
            <a:r>
              <a:t/>
            </a:r>
            <a:endParaRPr b="0" i="0" sz="1500" u="none" cap="none" strike="noStrike">
              <a:solidFill>
                <a:schemeClr val="lt1"/>
              </a:solidFill>
              <a:latin typeface="Arial Narrow"/>
              <a:ea typeface="Arial Narrow"/>
              <a:cs typeface="Arial Narrow"/>
              <a:sym typeface="Arial Narrow"/>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609592" y="205980"/>
            <a:ext cx="7924800" cy="460500"/>
          </a:xfrm>
          <a:prstGeom prst="rect">
            <a:avLst/>
          </a:prstGeom>
          <a:noFill/>
          <a:ln>
            <a:noFill/>
          </a:ln>
        </p:spPr>
        <p:txBody>
          <a:bodyPr anchorCtr="0" anchor="b" bIns="41900" lIns="83800" spcFirstLastPara="1" rIns="83800" wrap="square" tIns="41900">
            <a:noAutofit/>
          </a:bodyPr>
          <a:lstStyle/>
          <a:p>
            <a:pPr indent="0" lvl="0" marL="0" marR="0" rtl="0" algn="ctr">
              <a:spcBef>
                <a:spcPts val="0"/>
              </a:spcBef>
              <a:spcAft>
                <a:spcPts val="0"/>
              </a:spcAft>
              <a:buClr>
                <a:schemeClr val="lt1"/>
              </a:buClr>
              <a:buFont typeface="Arial Narrow"/>
              <a:buNone/>
            </a:pPr>
            <a:r>
              <a:rPr b="1" lang="en-US"/>
              <a:t>Philosophy</a:t>
            </a:r>
            <a:endParaRPr b="1" i="0" u="none" cap="none" strike="noStrike">
              <a:solidFill>
                <a:schemeClr val="lt1"/>
              </a:solidFill>
              <a:latin typeface="Arial Narrow"/>
              <a:ea typeface="Arial Narrow"/>
              <a:cs typeface="Arial Narrow"/>
              <a:sym typeface="Arial Narrow"/>
            </a:endParaRPr>
          </a:p>
        </p:txBody>
      </p:sp>
      <p:sp>
        <p:nvSpPr>
          <p:cNvPr id="198" name="Google Shape;198;p34"/>
          <p:cNvSpPr txBox="1"/>
          <p:nvPr>
            <p:ph idx="1" type="body"/>
          </p:nvPr>
        </p:nvSpPr>
        <p:spPr>
          <a:xfrm>
            <a:off x="609592" y="812558"/>
            <a:ext cx="7924800" cy="3473700"/>
          </a:xfrm>
          <a:prstGeom prst="rect">
            <a:avLst/>
          </a:prstGeom>
          <a:noFill/>
          <a:ln>
            <a:noFill/>
          </a:ln>
        </p:spPr>
        <p:txBody>
          <a:bodyPr anchorCtr="0" anchor="t" bIns="41900" lIns="83800" spcFirstLastPara="1" rIns="83800" wrap="square" tIns="41900">
            <a:noAutofit/>
          </a:bodyPr>
          <a:lstStyle/>
          <a:p>
            <a:pPr indent="-304800" lvl="0" marL="304800" marR="0" rtl="0" algn="l">
              <a:lnSpc>
                <a:spcPct val="100000"/>
              </a:lnSpc>
              <a:spcBef>
                <a:spcPts val="1000"/>
              </a:spcBef>
              <a:spcAft>
                <a:spcPts val="0"/>
              </a:spcAft>
              <a:buClr>
                <a:schemeClr val="lt2"/>
              </a:buClr>
              <a:buSzPts val="2200"/>
              <a:buFont typeface="Arial"/>
              <a:buChar char="•"/>
            </a:pPr>
            <a:r>
              <a:rPr lang="en-US" sz="2200"/>
              <a:t>Our values can be expressed in our programme's philosophy: </a:t>
            </a:r>
            <a:endParaRPr sz="2200"/>
          </a:p>
          <a:p>
            <a:pPr indent="0" lvl="0" marL="304800" marR="0" rtl="0" algn="ctr">
              <a:lnSpc>
                <a:spcPct val="100000"/>
              </a:lnSpc>
              <a:spcBef>
                <a:spcPts val="1000"/>
              </a:spcBef>
              <a:spcAft>
                <a:spcPts val="0"/>
              </a:spcAft>
              <a:buNone/>
            </a:pPr>
            <a:r>
              <a:rPr b="1" lang="en-US" sz="2200"/>
              <a:t>Control Your ‘FEAR’</a:t>
            </a:r>
            <a:endParaRPr b="1" sz="2200"/>
          </a:p>
          <a:p>
            <a:pPr indent="-304800" lvl="0" marL="304800" marR="0" rtl="0" algn="l">
              <a:lnSpc>
                <a:spcPct val="100000"/>
              </a:lnSpc>
              <a:spcBef>
                <a:spcPts val="1000"/>
              </a:spcBef>
              <a:spcAft>
                <a:spcPts val="0"/>
              </a:spcAft>
              <a:buClr>
                <a:schemeClr val="lt2"/>
              </a:buClr>
              <a:buSzPts val="2200"/>
              <a:buFont typeface="Arial"/>
              <a:buChar char="•"/>
            </a:pPr>
            <a:r>
              <a:rPr lang="en-US" sz="2200"/>
              <a:t>On any day, no matter the situation, (in the classroom, in training or on match day) you are in control of four things that will directly affect your performance and therefore success</a:t>
            </a:r>
            <a:endParaRPr sz="2200"/>
          </a:p>
          <a:p>
            <a:pPr indent="-304800" lvl="0" marL="304800" marR="0" rtl="0" algn="l">
              <a:lnSpc>
                <a:spcPct val="100000"/>
              </a:lnSpc>
              <a:spcBef>
                <a:spcPts val="1000"/>
              </a:spcBef>
              <a:spcAft>
                <a:spcPts val="0"/>
              </a:spcAft>
              <a:buClr>
                <a:schemeClr val="lt2"/>
              </a:buClr>
              <a:buSzPts val="2200"/>
              <a:buFont typeface="Arial"/>
              <a:buChar char="•"/>
            </a:pPr>
            <a:r>
              <a:rPr lang="en-US" sz="2200"/>
              <a:t>Black Kites athletes are encouraged to take control of their:</a:t>
            </a:r>
            <a:endParaRPr sz="2200"/>
          </a:p>
          <a:p>
            <a:pPr indent="0" lvl="0" marL="304800" marR="0" rtl="0" algn="l">
              <a:lnSpc>
                <a:spcPct val="100000"/>
              </a:lnSpc>
              <a:spcBef>
                <a:spcPts val="1000"/>
              </a:spcBef>
              <a:spcAft>
                <a:spcPts val="0"/>
              </a:spcAft>
              <a:buNone/>
            </a:pPr>
            <a:r>
              <a:t/>
            </a:r>
            <a:endParaRPr sz="2200"/>
          </a:p>
          <a:p>
            <a:pPr indent="0" lvl="0" marL="304800" marR="0" rtl="0" algn="ctr">
              <a:lnSpc>
                <a:spcPct val="100000"/>
              </a:lnSpc>
              <a:spcBef>
                <a:spcPts val="1000"/>
              </a:spcBef>
              <a:spcAft>
                <a:spcPts val="0"/>
              </a:spcAft>
              <a:buNone/>
            </a:pPr>
            <a:r>
              <a:rPr b="1" lang="en-US" sz="2200"/>
              <a:t>FOCUS ,  EFFORT ,  ATTITUDE   &amp;  RESPECT</a:t>
            </a:r>
            <a:endParaRPr b="1" sz="2200"/>
          </a:p>
          <a:p>
            <a:pPr indent="0" lvl="0" marL="304800" marR="0" rtl="0" algn="l">
              <a:lnSpc>
                <a:spcPct val="100000"/>
              </a:lnSpc>
              <a:spcBef>
                <a:spcPts val="1000"/>
              </a:spcBef>
              <a:spcAft>
                <a:spcPts val="0"/>
              </a:spcAft>
              <a:buNone/>
            </a:pPr>
            <a:r>
              <a:t/>
            </a:r>
            <a:endParaRPr sz="2200"/>
          </a:p>
          <a:p>
            <a:pPr indent="0" lvl="0" marL="304800" marR="0" rtl="0" algn="l">
              <a:lnSpc>
                <a:spcPct val="100000"/>
              </a:lnSpc>
              <a:spcBef>
                <a:spcPts val="1000"/>
              </a:spcBef>
              <a:spcAft>
                <a:spcPts val="0"/>
              </a:spcAft>
              <a:buNone/>
            </a:pPr>
            <a:r>
              <a:t/>
            </a:r>
            <a:endParaRPr sz="2200"/>
          </a:p>
          <a:p>
            <a:pPr indent="0" lvl="0" marL="304800" marR="0" rtl="0" algn="l">
              <a:lnSpc>
                <a:spcPct val="100000"/>
              </a:lnSpc>
              <a:spcBef>
                <a:spcPts val="1000"/>
              </a:spcBef>
              <a:spcAft>
                <a:spcPts val="0"/>
              </a:spcAft>
              <a:buNone/>
            </a:pPr>
            <a:r>
              <a:t/>
            </a:r>
            <a:endParaRPr sz="2200"/>
          </a:p>
          <a:p>
            <a:pPr indent="-203200" lvl="0" marL="304800" marR="0" rtl="0" algn="l">
              <a:lnSpc>
                <a:spcPct val="100000"/>
              </a:lnSpc>
              <a:spcBef>
                <a:spcPts val="800"/>
              </a:spcBef>
              <a:spcAft>
                <a:spcPts val="0"/>
              </a:spcAft>
              <a:buClr>
                <a:schemeClr val="lt2"/>
              </a:buClr>
              <a:buSzPts val="1500"/>
              <a:buFont typeface="Arial"/>
              <a:buNone/>
            </a:pPr>
            <a:r>
              <a:t/>
            </a:r>
            <a:endParaRPr b="0" i="0" sz="1500" u="none" cap="none" strike="noStrike">
              <a:solidFill>
                <a:schemeClr val="lt1"/>
              </a:solidFill>
              <a:latin typeface="Arial Narrow"/>
              <a:ea typeface="Arial Narrow"/>
              <a:cs typeface="Arial Narrow"/>
              <a:sym typeface="Arial Narrow"/>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609592" y="205980"/>
            <a:ext cx="7924800" cy="460500"/>
          </a:xfrm>
          <a:prstGeom prst="rect">
            <a:avLst/>
          </a:prstGeom>
        </p:spPr>
        <p:txBody>
          <a:bodyPr anchorCtr="0" anchor="b" bIns="83800" lIns="83800" spcFirstLastPara="1" rIns="83800" wrap="square" tIns="83800">
            <a:noAutofit/>
          </a:bodyPr>
          <a:lstStyle/>
          <a:p>
            <a:pPr indent="0" lvl="0" marL="0" rtl="0" algn="ctr">
              <a:spcBef>
                <a:spcPts val="0"/>
              </a:spcBef>
              <a:spcAft>
                <a:spcPts val="0"/>
              </a:spcAft>
              <a:buNone/>
            </a:pPr>
            <a:r>
              <a:rPr lang="en-US"/>
              <a:t>Sports at RCHK </a:t>
            </a:r>
            <a:endParaRPr/>
          </a:p>
        </p:txBody>
      </p:sp>
      <p:graphicFrame>
        <p:nvGraphicFramePr>
          <p:cNvPr id="204" name="Google Shape;204;p35"/>
          <p:cNvGraphicFramePr/>
          <p:nvPr/>
        </p:nvGraphicFramePr>
        <p:xfrm>
          <a:off x="669727" y="1063294"/>
          <a:ext cx="3000000" cy="3000000"/>
        </p:xfrm>
        <a:graphic>
          <a:graphicData uri="http://schemas.openxmlformats.org/drawingml/2006/table">
            <a:tbl>
              <a:tblPr>
                <a:noFill/>
                <a:tableStyleId>{38302C96-688C-4019-86BF-C51EF9D48569}</a:tableStyleId>
              </a:tblPr>
              <a:tblGrid>
                <a:gridCol w="3902275"/>
                <a:gridCol w="3902275"/>
              </a:tblGrid>
              <a:tr h="271850">
                <a:tc>
                  <a:txBody>
                    <a:bodyPr/>
                    <a:lstStyle/>
                    <a:p>
                      <a:pPr indent="0" lvl="0" marL="0" rtl="0" algn="l">
                        <a:spcBef>
                          <a:spcPts val="300"/>
                        </a:spcBef>
                        <a:spcAft>
                          <a:spcPts val="500"/>
                        </a:spcAft>
                        <a:buClr>
                          <a:schemeClr val="dk1"/>
                        </a:buClr>
                        <a:buSzPts val="600"/>
                        <a:buFont typeface="Arial"/>
                        <a:buNone/>
                      </a:pPr>
                      <a:r>
                        <a:rPr b="1" lang="en-US" sz="1300">
                          <a:solidFill>
                            <a:schemeClr val="lt1"/>
                          </a:solidFill>
                          <a:latin typeface="Arial Black"/>
                          <a:ea typeface="Arial Black"/>
                          <a:cs typeface="Arial Black"/>
                          <a:sym typeface="Arial Black"/>
                        </a:rPr>
                        <a:t>Tier 1 (Core)</a:t>
                      </a:r>
                      <a:endParaRPr b="1" sz="700">
                        <a:latin typeface="Arial Black"/>
                        <a:ea typeface="Arial Black"/>
                        <a:cs typeface="Arial Black"/>
                        <a:sym typeface="Arial Black"/>
                      </a:endParaRPr>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300"/>
                        </a:spcBef>
                        <a:spcAft>
                          <a:spcPts val="500"/>
                        </a:spcAft>
                        <a:buClr>
                          <a:schemeClr val="dk1"/>
                        </a:buClr>
                        <a:buSzPts val="600"/>
                        <a:buFont typeface="Arial"/>
                        <a:buNone/>
                      </a:pPr>
                      <a:r>
                        <a:rPr b="1" lang="en-US" sz="1300">
                          <a:solidFill>
                            <a:schemeClr val="lt1"/>
                          </a:solidFill>
                        </a:rPr>
                        <a:t> </a:t>
                      </a:r>
                      <a:r>
                        <a:rPr b="1" lang="en-US" sz="1300">
                          <a:solidFill>
                            <a:schemeClr val="lt1"/>
                          </a:solidFill>
                          <a:latin typeface="Arial Black"/>
                          <a:ea typeface="Arial Black"/>
                          <a:cs typeface="Arial Black"/>
                          <a:sym typeface="Arial Black"/>
                        </a:rPr>
                        <a:t>Tier 2</a:t>
                      </a:r>
                      <a:r>
                        <a:rPr b="1" lang="en-US" sz="1300">
                          <a:solidFill>
                            <a:schemeClr val="lt1"/>
                          </a:solidFill>
                        </a:rPr>
                        <a:t> </a:t>
                      </a:r>
                      <a:endParaRPr b="1" sz="700"/>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1461200">
                <a:tc>
                  <a:txBody>
                    <a:bodyPr/>
                    <a:lstStyle/>
                    <a:p>
                      <a:pPr indent="0" lvl="0" marL="0" rtl="0" algn="l">
                        <a:spcBef>
                          <a:spcPts val="300"/>
                        </a:spcBef>
                        <a:spcAft>
                          <a:spcPts val="0"/>
                        </a:spcAft>
                        <a:buClr>
                          <a:schemeClr val="dk1"/>
                        </a:buClr>
                        <a:buSzPts val="600"/>
                        <a:buFont typeface="Arial"/>
                        <a:buNone/>
                      </a:pPr>
                      <a:r>
                        <a:rPr lang="en-US" sz="1300">
                          <a:solidFill>
                            <a:schemeClr val="lt1"/>
                          </a:solidFill>
                        </a:rPr>
                        <a:t>Swimming</a:t>
                      </a:r>
                      <a:endParaRPr sz="1300">
                        <a:solidFill>
                          <a:schemeClr val="lt1"/>
                        </a:solidFill>
                      </a:endParaRPr>
                    </a:p>
                    <a:p>
                      <a:pPr indent="0" lvl="0" marL="0" rtl="0" algn="l">
                        <a:spcBef>
                          <a:spcPts val="500"/>
                        </a:spcBef>
                        <a:spcAft>
                          <a:spcPts val="0"/>
                        </a:spcAft>
                        <a:buClr>
                          <a:schemeClr val="dk1"/>
                        </a:buClr>
                        <a:buSzPts val="600"/>
                        <a:buFont typeface="Arial"/>
                        <a:buNone/>
                      </a:pPr>
                      <a:r>
                        <a:rPr lang="en-US" sz="1300">
                          <a:solidFill>
                            <a:schemeClr val="lt1"/>
                          </a:solidFill>
                        </a:rPr>
                        <a:t>Volleyball</a:t>
                      </a:r>
                      <a:endParaRPr sz="1300">
                        <a:solidFill>
                          <a:schemeClr val="lt1"/>
                        </a:solidFill>
                      </a:endParaRPr>
                    </a:p>
                    <a:p>
                      <a:pPr indent="0" lvl="0" marL="0" rtl="0" algn="l">
                        <a:spcBef>
                          <a:spcPts val="500"/>
                        </a:spcBef>
                        <a:spcAft>
                          <a:spcPts val="0"/>
                        </a:spcAft>
                        <a:buClr>
                          <a:schemeClr val="dk1"/>
                        </a:buClr>
                        <a:buSzPts val="600"/>
                        <a:buFont typeface="Arial"/>
                        <a:buNone/>
                      </a:pPr>
                      <a:r>
                        <a:rPr lang="en-US" sz="1300">
                          <a:solidFill>
                            <a:schemeClr val="lt1"/>
                          </a:solidFill>
                        </a:rPr>
                        <a:t>Basketball</a:t>
                      </a:r>
                      <a:endParaRPr sz="1300">
                        <a:solidFill>
                          <a:schemeClr val="lt1"/>
                        </a:solidFill>
                      </a:endParaRPr>
                    </a:p>
                    <a:p>
                      <a:pPr indent="0" lvl="0" marL="0" rtl="0" algn="l">
                        <a:spcBef>
                          <a:spcPts val="500"/>
                        </a:spcBef>
                        <a:spcAft>
                          <a:spcPts val="0"/>
                        </a:spcAft>
                        <a:buNone/>
                      </a:pPr>
                      <a:r>
                        <a:rPr lang="en-US" sz="1300">
                          <a:solidFill>
                            <a:schemeClr val="lt1"/>
                          </a:solidFill>
                        </a:rPr>
                        <a:t>Football</a:t>
                      </a:r>
                      <a:endParaRPr sz="1300">
                        <a:solidFill>
                          <a:schemeClr val="lt1"/>
                        </a:solidFill>
                      </a:endParaRPr>
                    </a:p>
                    <a:p>
                      <a:pPr indent="0" lvl="0" marL="0" rtl="0" algn="l">
                        <a:spcBef>
                          <a:spcPts val="500"/>
                        </a:spcBef>
                        <a:spcAft>
                          <a:spcPts val="500"/>
                        </a:spcAft>
                        <a:buClr>
                          <a:schemeClr val="dk1"/>
                        </a:buClr>
                        <a:buSzPts val="600"/>
                        <a:buFont typeface="Arial"/>
                        <a:buNone/>
                      </a:pPr>
                      <a:r>
                        <a:t/>
                      </a:r>
                      <a:endParaRPr sz="1300">
                        <a:solidFill>
                          <a:schemeClr val="lt1"/>
                        </a:solidFill>
                      </a:endParaRPr>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300"/>
                        </a:spcBef>
                        <a:spcAft>
                          <a:spcPts val="0"/>
                        </a:spcAft>
                        <a:buClr>
                          <a:schemeClr val="dk1"/>
                        </a:buClr>
                        <a:buSzPts val="600"/>
                        <a:buFont typeface="Arial"/>
                        <a:buNone/>
                      </a:pPr>
                      <a:r>
                        <a:rPr lang="en-US" sz="1300">
                          <a:solidFill>
                            <a:schemeClr val="lt1"/>
                          </a:solidFill>
                        </a:rPr>
                        <a:t>Badminton</a:t>
                      </a:r>
                      <a:endParaRPr sz="1300">
                        <a:solidFill>
                          <a:schemeClr val="lt1"/>
                        </a:solidFill>
                      </a:endParaRPr>
                    </a:p>
                    <a:p>
                      <a:pPr indent="0" lvl="0" marL="0" rtl="0" algn="l">
                        <a:spcBef>
                          <a:spcPts val="500"/>
                        </a:spcBef>
                        <a:spcAft>
                          <a:spcPts val="0"/>
                        </a:spcAft>
                        <a:buClr>
                          <a:schemeClr val="dk1"/>
                        </a:buClr>
                        <a:buSzPts val="600"/>
                        <a:buFont typeface="Arial"/>
                        <a:buNone/>
                      </a:pPr>
                      <a:r>
                        <a:rPr lang="en-US" sz="1300">
                          <a:solidFill>
                            <a:schemeClr val="lt1"/>
                          </a:solidFill>
                        </a:rPr>
                        <a:t>Netball</a:t>
                      </a:r>
                      <a:endParaRPr sz="1300">
                        <a:solidFill>
                          <a:schemeClr val="lt1"/>
                        </a:solidFill>
                      </a:endParaRPr>
                    </a:p>
                    <a:p>
                      <a:pPr indent="0" lvl="0" marL="0" rtl="0" algn="l">
                        <a:spcBef>
                          <a:spcPts val="500"/>
                        </a:spcBef>
                        <a:spcAft>
                          <a:spcPts val="0"/>
                        </a:spcAft>
                        <a:buClr>
                          <a:schemeClr val="dk1"/>
                        </a:buClr>
                        <a:buSzPts val="600"/>
                        <a:buFont typeface="Arial"/>
                        <a:buNone/>
                      </a:pPr>
                      <a:r>
                        <a:rPr lang="en-US" sz="1300">
                          <a:solidFill>
                            <a:schemeClr val="lt1"/>
                          </a:solidFill>
                        </a:rPr>
                        <a:t>Ultimate Frisbee</a:t>
                      </a:r>
                      <a:endParaRPr sz="1300">
                        <a:solidFill>
                          <a:schemeClr val="lt1"/>
                        </a:solidFill>
                      </a:endParaRPr>
                    </a:p>
                    <a:p>
                      <a:pPr indent="0" lvl="0" marL="0" rtl="0" algn="l">
                        <a:spcBef>
                          <a:spcPts val="500"/>
                        </a:spcBef>
                        <a:spcAft>
                          <a:spcPts val="0"/>
                        </a:spcAft>
                        <a:buClr>
                          <a:schemeClr val="dk1"/>
                        </a:buClr>
                        <a:buSzPts val="600"/>
                        <a:buFont typeface="Arial"/>
                        <a:buNone/>
                      </a:pPr>
                      <a:r>
                        <a:rPr lang="en-US" sz="1300">
                          <a:solidFill>
                            <a:schemeClr val="lt1"/>
                          </a:solidFill>
                        </a:rPr>
                        <a:t>Track &amp; Field</a:t>
                      </a:r>
                      <a:endParaRPr sz="1300">
                        <a:solidFill>
                          <a:schemeClr val="lt1"/>
                        </a:solidFill>
                      </a:endParaRPr>
                    </a:p>
                    <a:p>
                      <a:pPr indent="0" lvl="0" marL="0" rtl="0" algn="l">
                        <a:spcBef>
                          <a:spcPts val="500"/>
                        </a:spcBef>
                        <a:spcAft>
                          <a:spcPts val="500"/>
                        </a:spcAft>
                        <a:buNone/>
                      </a:pPr>
                      <a:r>
                        <a:rPr lang="en-US" sz="1300">
                          <a:solidFill>
                            <a:schemeClr val="lt1"/>
                          </a:solidFill>
                        </a:rPr>
                        <a:t>Cross Country </a:t>
                      </a:r>
                      <a:endParaRPr sz="700"/>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271850">
                <a:tc>
                  <a:txBody>
                    <a:bodyPr/>
                    <a:lstStyle/>
                    <a:p>
                      <a:pPr indent="0" lvl="0" marL="0" rtl="0" algn="l">
                        <a:spcBef>
                          <a:spcPts val="0"/>
                        </a:spcBef>
                        <a:spcAft>
                          <a:spcPts val="0"/>
                        </a:spcAft>
                        <a:buNone/>
                      </a:pPr>
                      <a:r>
                        <a:rPr b="1" lang="en-US" sz="1300">
                          <a:solidFill>
                            <a:schemeClr val="lt1"/>
                          </a:solidFill>
                          <a:latin typeface="Arial Black"/>
                          <a:ea typeface="Arial Black"/>
                          <a:cs typeface="Arial Black"/>
                          <a:sym typeface="Arial Black"/>
                        </a:rPr>
                        <a:t>Tier 3 (Minor) </a:t>
                      </a:r>
                      <a:endParaRPr b="1" sz="700">
                        <a:latin typeface="Arial Black"/>
                        <a:ea typeface="Arial Black"/>
                        <a:cs typeface="Arial Black"/>
                        <a:sym typeface="Arial Black"/>
                      </a:endParaRPr>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300"/>
                        </a:spcBef>
                        <a:spcAft>
                          <a:spcPts val="500"/>
                        </a:spcAft>
                        <a:buNone/>
                      </a:pPr>
                      <a:r>
                        <a:rPr b="1" lang="en-US" sz="1300">
                          <a:solidFill>
                            <a:schemeClr val="lt1"/>
                          </a:solidFill>
                          <a:latin typeface="Arial Black"/>
                          <a:ea typeface="Arial Black"/>
                          <a:cs typeface="Arial Black"/>
                          <a:sym typeface="Arial Black"/>
                        </a:rPr>
                        <a:t>Tier 4 (Supported)</a:t>
                      </a:r>
                      <a:endParaRPr b="1" sz="700">
                        <a:latin typeface="Arial Black"/>
                        <a:ea typeface="Arial Black"/>
                        <a:cs typeface="Arial Black"/>
                        <a:sym typeface="Arial Black"/>
                      </a:endParaRPr>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1319550">
                <a:tc>
                  <a:txBody>
                    <a:bodyPr/>
                    <a:lstStyle/>
                    <a:p>
                      <a:pPr indent="0" lvl="0" marL="0" rtl="0" algn="l">
                        <a:spcBef>
                          <a:spcPts val="300"/>
                        </a:spcBef>
                        <a:spcAft>
                          <a:spcPts val="0"/>
                        </a:spcAft>
                        <a:buClr>
                          <a:schemeClr val="dk1"/>
                        </a:buClr>
                        <a:buSzPts val="600"/>
                        <a:buFont typeface="Arial"/>
                        <a:buNone/>
                      </a:pPr>
                      <a:r>
                        <a:rPr lang="en-US" sz="1300">
                          <a:solidFill>
                            <a:schemeClr val="lt1"/>
                          </a:solidFill>
                        </a:rPr>
                        <a:t>Touch Rugby</a:t>
                      </a:r>
                      <a:endParaRPr sz="1300">
                        <a:solidFill>
                          <a:schemeClr val="lt1"/>
                        </a:solidFill>
                      </a:endParaRPr>
                    </a:p>
                    <a:p>
                      <a:pPr indent="0" lvl="0" marL="0" rtl="0" algn="l">
                        <a:spcBef>
                          <a:spcPts val="500"/>
                        </a:spcBef>
                        <a:spcAft>
                          <a:spcPts val="0"/>
                        </a:spcAft>
                        <a:buClr>
                          <a:schemeClr val="dk1"/>
                        </a:buClr>
                        <a:buSzPts val="600"/>
                        <a:buFont typeface="Arial"/>
                        <a:buNone/>
                      </a:pPr>
                      <a:r>
                        <a:rPr lang="en-US" sz="1300">
                          <a:solidFill>
                            <a:schemeClr val="lt1"/>
                          </a:solidFill>
                        </a:rPr>
                        <a:t>Cricket</a:t>
                      </a:r>
                      <a:endParaRPr sz="1300">
                        <a:solidFill>
                          <a:schemeClr val="lt1"/>
                        </a:solidFill>
                      </a:endParaRPr>
                    </a:p>
                    <a:p>
                      <a:pPr indent="0" lvl="0" marL="0" rtl="0" algn="l">
                        <a:spcBef>
                          <a:spcPts val="500"/>
                        </a:spcBef>
                        <a:spcAft>
                          <a:spcPts val="500"/>
                        </a:spcAft>
                        <a:buClr>
                          <a:schemeClr val="dk1"/>
                        </a:buClr>
                        <a:buSzPts val="600"/>
                        <a:buFont typeface="Arial"/>
                        <a:buNone/>
                      </a:pPr>
                      <a:r>
                        <a:rPr lang="en-US" sz="1300">
                          <a:solidFill>
                            <a:schemeClr val="lt1"/>
                          </a:solidFill>
                        </a:rPr>
                        <a:t>Ball Hockey</a:t>
                      </a:r>
                      <a:endParaRPr sz="1300">
                        <a:solidFill>
                          <a:schemeClr val="lt1"/>
                        </a:solidFill>
                      </a:endParaRPr>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300"/>
                        </a:spcBef>
                        <a:spcAft>
                          <a:spcPts val="0"/>
                        </a:spcAft>
                        <a:buNone/>
                      </a:pPr>
                      <a:r>
                        <a:rPr lang="en-US" sz="1300">
                          <a:solidFill>
                            <a:schemeClr val="lt1"/>
                          </a:solidFill>
                        </a:rPr>
                        <a:t>Aquathon</a:t>
                      </a:r>
                      <a:endParaRPr sz="1300">
                        <a:solidFill>
                          <a:schemeClr val="lt1"/>
                        </a:solidFill>
                      </a:endParaRPr>
                    </a:p>
                    <a:p>
                      <a:pPr indent="0" lvl="0" marL="0" rtl="0" algn="l">
                        <a:spcBef>
                          <a:spcPts val="500"/>
                        </a:spcBef>
                        <a:spcAft>
                          <a:spcPts val="0"/>
                        </a:spcAft>
                        <a:buNone/>
                      </a:pPr>
                      <a:r>
                        <a:rPr lang="en-US" sz="1300">
                          <a:solidFill>
                            <a:schemeClr val="lt1"/>
                          </a:solidFill>
                        </a:rPr>
                        <a:t>Fencing</a:t>
                      </a:r>
                      <a:endParaRPr sz="1300">
                        <a:solidFill>
                          <a:schemeClr val="lt1"/>
                        </a:solidFill>
                      </a:endParaRPr>
                    </a:p>
                    <a:p>
                      <a:pPr indent="0" lvl="0" marL="0" rtl="0" algn="l">
                        <a:spcBef>
                          <a:spcPts val="500"/>
                        </a:spcBef>
                        <a:spcAft>
                          <a:spcPts val="0"/>
                        </a:spcAft>
                        <a:buNone/>
                      </a:pPr>
                      <a:r>
                        <a:rPr lang="en-US" sz="1300">
                          <a:solidFill>
                            <a:schemeClr val="lt1"/>
                          </a:solidFill>
                        </a:rPr>
                        <a:t>Golf</a:t>
                      </a:r>
                      <a:endParaRPr sz="1300">
                        <a:solidFill>
                          <a:schemeClr val="lt1"/>
                        </a:solidFill>
                      </a:endParaRPr>
                    </a:p>
                    <a:p>
                      <a:pPr indent="0" lvl="0" marL="0" rtl="0" algn="l">
                        <a:spcBef>
                          <a:spcPts val="500"/>
                        </a:spcBef>
                        <a:spcAft>
                          <a:spcPts val="0"/>
                        </a:spcAft>
                        <a:buNone/>
                      </a:pPr>
                      <a:r>
                        <a:rPr lang="en-US" sz="1300">
                          <a:solidFill>
                            <a:schemeClr val="lt1"/>
                          </a:solidFill>
                        </a:rPr>
                        <a:t>Equestrian</a:t>
                      </a:r>
                      <a:endParaRPr sz="1300">
                        <a:solidFill>
                          <a:schemeClr val="lt1"/>
                        </a:solidFill>
                      </a:endParaRPr>
                    </a:p>
                    <a:p>
                      <a:pPr indent="0" lvl="0" marL="0" rtl="0" algn="l">
                        <a:spcBef>
                          <a:spcPts val="500"/>
                        </a:spcBef>
                        <a:spcAft>
                          <a:spcPts val="500"/>
                        </a:spcAft>
                        <a:buClr>
                          <a:schemeClr val="dk1"/>
                        </a:buClr>
                        <a:buSzPts val="600"/>
                        <a:buFont typeface="Arial"/>
                        <a:buNone/>
                      </a:pPr>
                      <a:r>
                        <a:t/>
                      </a:r>
                      <a:endParaRPr sz="1300">
                        <a:solidFill>
                          <a:schemeClr val="lt1"/>
                        </a:solidFill>
                      </a:endParaRPr>
                    </a:p>
                  </a:txBody>
                  <a:tcPr marT="48200" marB="48200" marR="64275" marL="642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